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51" r:id="rId2"/>
  </p:sldMasterIdLst>
  <p:notesMasterIdLst>
    <p:notesMasterId r:id="rId29"/>
  </p:notesMasterIdLst>
  <p:sldIdLst>
    <p:sldId id="284" r:id="rId3"/>
    <p:sldId id="282" r:id="rId4"/>
    <p:sldId id="283" r:id="rId5"/>
    <p:sldId id="290" r:id="rId6"/>
    <p:sldId id="281" r:id="rId7"/>
    <p:sldId id="257" r:id="rId8"/>
    <p:sldId id="279" r:id="rId9"/>
    <p:sldId id="258" r:id="rId10"/>
    <p:sldId id="278" r:id="rId11"/>
    <p:sldId id="275" r:id="rId12"/>
    <p:sldId id="276" r:id="rId13"/>
    <p:sldId id="292" r:id="rId14"/>
    <p:sldId id="291" r:id="rId15"/>
    <p:sldId id="277" r:id="rId16"/>
    <p:sldId id="260" r:id="rId17"/>
    <p:sldId id="266" r:id="rId18"/>
    <p:sldId id="261" r:id="rId19"/>
    <p:sldId id="262" r:id="rId20"/>
    <p:sldId id="263" r:id="rId21"/>
    <p:sldId id="264" r:id="rId22"/>
    <p:sldId id="265" r:id="rId23"/>
    <p:sldId id="286" r:id="rId24"/>
    <p:sldId id="287" r:id="rId25"/>
    <p:sldId id="288" r:id="rId26"/>
    <p:sldId id="289" r:id="rId27"/>
    <p:sldId id="293" r:id="rId28"/>
  </p:sldIdLst>
  <p:sldSz cx="9906000" cy="6858000" type="A4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33FF"/>
    <a:srgbClr val="FF66CC"/>
    <a:srgbClr val="6699FF"/>
    <a:srgbClr val="000066"/>
    <a:srgbClr val="00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81" autoAdjust="0"/>
    <p:restoredTop sz="94660"/>
  </p:normalViewPr>
  <p:slideViewPr>
    <p:cSldViewPr>
      <p:cViewPr varScale="1">
        <p:scale>
          <a:sx n="65" d="100"/>
          <a:sy n="65" d="100"/>
        </p:scale>
        <p:origin x="-762" y="-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D1806856-4EB0-4F12-A3B2-10643672ACF9}" type="datetimeFigureOut">
              <a:rPr lang="zh-CN" altLang="en-US"/>
              <a:pPr>
                <a:defRPr/>
              </a:pPr>
              <a:t>2012/5/11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849D058F-CF36-493E-9CB2-C8EE832F8C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 altLang="zh-CN" smtClean="0"/>
          </a:p>
        </p:txBody>
      </p:sp>
      <p:sp>
        <p:nvSpPr>
          <p:cNvPr id="32771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 altLang="zh-CN" smtClean="0"/>
          </a:p>
        </p:txBody>
      </p:sp>
      <p:sp>
        <p:nvSpPr>
          <p:cNvPr id="33795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115F4A-70A2-4937-AF69-F9FF90B61751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AE48D6-601E-4701-9EB9-983EF6BD01C9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ja-JP" alt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zh-CN" altLang="en-US"/>
              <a:t>您的双手，豪杰用心呵护</a:t>
            </a: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EA9A5397-B0C7-4382-BA99-894177DFFE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您的双手，豪杰用心呵护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533EF-CB86-4A17-A34F-C033E891E0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40625" y="274638"/>
            <a:ext cx="1870075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30400" y="274638"/>
            <a:ext cx="545782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您的双手，豪杰用心呵护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1CC56-BB7C-459E-86AA-FBF33AD7D2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70986-DE56-4398-BC89-C2DAB6083F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742CE-4ABE-45B2-BFF3-21591A1057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A5E9D-6AE4-4617-A2FA-1C43DE2E57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3994-9F25-43AB-974B-7346B10118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80AA3-6572-4CFF-9125-9B1928140C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62DE0-0B69-45AD-B2A3-D882E9AAD3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21824-4A6F-4F48-9137-4D9B66F5DF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1CA74-CFFC-4A32-9927-1C5192188B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您的双手，豪杰用心呵护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BFDC2-6558-4524-88B9-9D383DBAF8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B19E-C2FB-4F09-A630-4ED5778EFB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52060-00F5-4791-A3AE-E852C818C6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66FB8-E242-44C7-AAC0-65BF00A28F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您的双手，豪杰用心呵护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A88C-9957-4DD8-A1CF-80304C36BA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30400" y="1600200"/>
            <a:ext cx="3663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46750" y="1600200"/>
            <a:ext cx="3663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您的双手，豪杰用心呵护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2183-F72B-458C-A989-6F56A8ECBC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您的双手，豪杰用心呵护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FE2E3-A6F6-41AC-8936-0D85E05A28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您的双手，豪杰用心呵护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5938-0F77-46C4-B7B7-8B074E092A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您的双手，豪杰用心呵护</a:t>
            </a: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3EDF-4A01-4339-AA59-C557705A73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您的双手，豪杰用心呵护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59D7B-A4FB-4D18-B15A-A9779C3A5E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您的双手，豪杰用心呵护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63393-B285-49B7-8A60-120B117946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274638"/>
            <a:ext cx="7480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0" y="1600200"/>
            <a:ext cx="7480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zh-CN" altLang="en-US"/>
              <a:t>您的双手，豪杰用心呵护</a:t>
            </a:r>
            <a:endParaRPr lang="en-US" altLang="ja-JP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MS PGothic" pitchFamily="34" charset="-128"/>
              </a:defRPr>
            </a:lvl1pPr>
          </a:lstStyle>
          <a:p>
            <a:pPr>
              <a:defRPr/>
            </a:pPr>
            <a:fld id="{569304A6-4839-4F05-A8AC-B5EFECD563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itchFamily="34" charset="0"/>
        <a:buChar char="◆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MS PGothic" pitchFamily="34" charset="-128"/>
              </a:defRPr>
            </a:lvl1pPr>
          </a:lstStyle>
          <a:p>
            <a:pPr>
              <a:defRPr/>
            </a:pPr>
            <a:fld id="{7CA26243-5619-402D-8860-E3466DA11C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0.xml"/><Relationship Id="rId7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slide" Target="slide2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ww\Desktop\&#20135;&#21697;&#21457;&#24067;&#20250;\&#20135;&#21697;&#21457;&#24067;&#20250;&#33310;&#36424;&#38899;&#20048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3910" y="1596274"/>
            <a:ext cx="802495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altLang="zh-CN" sz="5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               HAOJIE </a:t>
            </a:r>
          </a:p>
          <a:p>
            <a:pPr>
              <a:defRPr/>
            </a:pPr>
            <a:r>
              <a:rPr lang="en-US" altLang="zh-CN" sz="5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latex household gloves</a:t>
            </a:r>
            <a:endParaRPr lang="en-US" sz="54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Franklin Gothic Heavy" pitchFamily="34" charset="0"/>
              <a:ea typeface="+mn-ea"/>
            </a:endParaRPr>
          </a:p>
        </p:txBody>
      </p:sp>
      <p:sp>
        <p:nvSpPr>
          <p:cNvPr id="29" name="4-Point Star 28"/>
          <p:cNvSpPr/>
          <p:nvPr/>
        </p:nvSpPr>
        <p:spPr>
          <a:xfrm rot="890656">
            <a:off x="3519184" y="1474671"/>
            <a:ext cx="592969" cy="595462"/>
          </a:xfrm>
          <a:prstGeom prst="star4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4-Point Star 29"/>
          <p:cNvSpPr/>
          <p:nvPr/>
        </p:nvSpPr>
        <p:spPr>
          <a:xfrm rot="890656">
            <a:off x="5866543" y="1917416"/>
            <a:ext cx="590413" cy="516317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4-Point Star 30"/>
          <p:cNvSpPr/>
          <p:nvPr/>
        </p:nvSpPr>
        <p:spPr>
          <a:xfrm rot="890656">
            <a:off x="1004414" y="2262438"/>
            <a:ext cx="489288" cy="46922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4-Point Star 31"/>
          <p:cNvSpPr/>
          <p:nvPr/>
        </p:nvSpPr>
        <p:spPr>
          <a:xfrm rot="890656">
            <a:off x="4395289" y="1966572"/>
            <a:ext cx="412020" cy="482037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4-Point Star 55"/>
          <p:cNvSpPr/>
          <p:nvPr/>
        </p:nvSpPr>
        <p:spPr>
          <a:xfrm rot="890656">
            <a:off x="5171957" y="1467700"/>
            <a:ext cx="430320" cy="55108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4-Point Star 29"/>
          <p:cNvSpPr/>
          <p:nvPr/>
        </p:nvSpPr>
        <p:spPr>
          <a:xfrm rot="890656">
            <a:off x="1575219" y="2542613"/>
            <a:ext cx="503056" cy="46556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4-Point Star 29"/>
          <p:cNvSpPr/>
          <p:nvPr/>
        </p:nvSpPr>
        <p:spPr>
          <a:xfrm rot="890656">
            <a:off x="2022058" y="2772135"/>
            <a:ext cx="579606" cy="585427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4-Point Star 29"/>
          <p:cNvSpPr/>
          <p:nvPr/>
        </p:nvSpPr>
        <p:spPr>
          <a:xfrm rot="890656">
            <a:off x="2823139" y="2340054"/>
            <a:ext cx="526597" cy="385421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4-Point Star 29"/>
          <p:cNvSpPr/>
          <p:nvPr/>
        </p:nvSpPr>
        <p:spPr>
          <a:xfrm rot="890656">
            <a:off x="3276227" y="2695152"/>
            <a:ext cx="537765" cy="59651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4-Point Star 29"/>
          <p:cNvSpPr/>
          <p:nvPr/>
        </p:nvSpPr>
        <p:spPr>
          <a:xfrm rot="890656">
            <a:off x="3859116" y="2626998"/>
            <a:ext cx="544899" cy="454475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4-Point Star 29"/>
          <p:cNvSpPr/>
          <p:nvPr/>
        </p:nvSpPr>
        <p:spPr>
          <a:xfrm rot="890656">
            <a:off x="4502861" y="2907762"/>
            <a:ext cx="553809" cy="37820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4-Point Star 29"/>
          <p:cNvSpPr/>
          <p:nvPr/>
        </p:nvSpPr>
        <p:spPr>
          <a:xfrm rot="890656">
            <a:off x="4849330" y="2415098"/>
            <a:ext cx="553809" cy="37820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4-Point Star 29"/>
          <p:cNvSpPr/>
          <p:nvPr/>
        </p:nvSpPr>
        <p:spPr>
          <a:xfrm rot="890656">
            <a:off x="5502993" y="2836324"/>
            <a:ext cx="553809" cy="37820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4-Point Star 29"/>
          <p:cNvSpPr/>
          <p:nvPr/>
        </p:nvSpPr>
        <p:spPr>
          <a:xfrm rot="890656">
            <a:off x="6217373" y="2343660"/>
            <a:ext cx="553809" cy="37820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4-Point Star 29"/>
          <p:cNvSpPr/>
          <p:nvPr/>
        </p:nvSpPr>
        <p:spPr>
          <a:xfrm rot="890656">
            <a:off x="6706718" y="2979200"/>
            <a:ext cx="553809" cy="37820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4-Point Star 29"/>
          <p:cNvSpPr/>
          <p:nvPr/>
        </p:nvSpPr>
        <p:spPr>
          <a:xfrm rot="890656">
            <a:off x="7288943" y="2557974"/>
            <a:ext cx="553809" cy="37820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4-Point Star 29"/>
          <p:cNvSpPr/>
          <p:nvPr/>
        </p:nvSpPr>
        <p:spPr>
          <a:xfrm rot="890656">
            <a:off x="7992602" y="2836324"/>
            <a:ext cx="553809" cy="37820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4-Point Star 29"/>
          <p:cNvSpPr/>
          <p:nvPr/>
        </p:nvSpPr>
        <p:spPr>
          <a:xfrm rot="890656">
            <a:off x="8509748" y="2560357"/>
            <a:ext cx="590413" cy="516317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9596" y="467005"/>
            <a:ext cx="9144064" cy="461665"/>
          </a:xfrm>
          <a:prstGeom prst="rect">
            <a:avLst/>
          </a:prstGeom>
          <a:noFill/>
        </p:spPr>
        <p:txBody>
          <a:bodyPr spcFirstLastPara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pic>
        <p:nvPicPr>
          <p:cNvPr id="4154" name="Picture 4" descr="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扫描文件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8563" y="3475038"/>
            <a:ext cx="2428875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1928813" y="5516563"/>
            <a:ext cx="6000750" cy="642937"/>
          </a:xfrm>
          <a:noFill/>
        </p:spPr>
        <p:txBody>
          <a:bodyPr/>
          <a:lstStyle/>
          <a:p>
            <a:r>
              <a:rPr lang="en-US" altLang="ja-JP" sz="3600" smtClean="0">
                <a:latin typeface="Broken Toys" pitchFamily="2" charset="0"/>
                <a:ea typeface="宋体" pitchFamily="2" charset="-122"/>
              </a:rPr>
              <a:t>Your   hands    HAOJIE   care!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900"/>
                            </p:stCondLst>
                            <p:childTnLst>
                              <p:par>
                                <p:cTn id="8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6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350"/>
                            </p:stCondLst>
                            <p:childTnLst>
                              <p:par>
                                <p:cTn id="10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85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350"/>
                            </p:stCondLst>
                            <p:childTnLst>
                              <p:par>
                                <p:cTn id="12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800"/>
                            </p:stCondLst>
                            <p:childTnLst>
                              <p:par>
                                <p:cTn id="1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300"/>
                            </p:stCondLst>
                            <p:childTnLst>
                              <p:par>
                                <p:cTn id="1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800"/>
                            </p:stCondLst>
                            <p:childTnLst>
                              <p:par>
                                <p:cTn id="17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8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1750"/>
                            </p:stCondLst>
                            <p:childTnLst>
                              <p:par>
                                <p:cTn id="20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2250"/>
                            </p:stCondLst>
                            <p:childTnLst>
                              <p:par>
                                <p:cTn id="2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37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4200"/>
                            </p:stCondLst>
                            <p:childTnLst>
                              <p:par>
                                <p:cTn id="2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470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5" grpId="2"/>
      <p:bldP spid="25" grpId="3"/>
      <p:bldP spid="25" grpId="4"/>
      <p:bldP spid="25" grpId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10079038" y="1571625"/>
            <a:ext cx="7947025" cy="3357563"/>
            <a:chOff x="952472" y="1714488"/>
            <a:chExt cx="7947477" cy="3357586"/>
          </a:xfrm>
        </p:grpSpPr>
        <p:pic>
          <p:nvPicPr>
            <p:cNvPr id="13318" name="Picture 2" descr="http://pic12.nipic.com/20110220/6775235_140043499134_2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81760" y="1714488"/>
              <a:ext cx="2518189" cy="335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4" descr="http://www.51tietu.net/upload/201012/20101221224233119108119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52472" y="1714488"/>
              <a:ext cx="2714644" cy="335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0" name="矩形 7"/>
            <p:cNvSpPr>
              <a:spLocks noChangeArrowheads="1"/>
            </p:cNvSpPr>
            <p:nvPr/>
          </p:nvSpPr>
          <p:spPr bwMode="auto">
            <a:xfrm>
              <a:off x="3667116" y="1714488"/>
              <a:ext cx="2714644" cy="335758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MS PGothic" pitchFamily="34" charset="-128"/>
              </a:endParaRPr>
            </a:p>
          </p:txBody>
        </p:sp>
      </p:grpSp>
      <p:sp>
        <p:nvSpPr>
          <p:cNvPr id="10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sp>
        <p:nvSpPr>
          <p:cNvPr id="1331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-2.59259E-6 L -0.91138 -0.0053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sp>
        <p:nvSpPr>
          <p:cNvPr id="1434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  <p:pic>
        <p:nvPicPr>
          <p:cNvPr id="14345" name="Picture 9" descr="未命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6088" y="793750"/>
            <a:ext cx="4487862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sp>
        <p:nvSpPr>
          <p:cNvPr id="15364" name="页脚占位符 6"/>
          <p:cNvSpPr txBox="1">
            <a:spLocks noGrp="1"/>
          </p:cNvSpPr>
          <p:nvPr/>
        </p:nvSpPr>
        <p:spPr bwMode="auto">
          <a:xfrm>
            <a:off x="2309813" y="6357938"/>
            <a:ext cx="5857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 sz="3200">
                <a:latin typeface="Rage Italic" pitchFamily="66" charset="0"/>
              </a:rPr>
              <a:t>Your   hands,   HAOJIE   care</a:t>
            </a:r>
          </a:p>
        </p:txBody>
      </p:sp>
      <p:pic>
        <p:nvPicPr>
          <p:cNvPr id="57353" name="Picture 9" descr="200981714404763332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713" y="1628775"/>
            <a:ext cx="56483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sp>
        <p:nvSpPr>
          <p:cNvPr id="16388" name="页脚占位符 6"/>
          <p:cNvSpPr txBox="1">
            <a:spLocks noGrp="1"/>
          </p:cNvSpPr>
          <p:nvPr/>
        </p:nvSpPr>
        <p:spPr bwMode="auto">
          <a:xfrm>
            <a:off x="2309813" y="6357938"/>
            <a:ext cx="5857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 sz="3200">
                <a:latin typeface="Rage Italic" pitchFamily="66" charset="0"/>
              </a:rPr>
              <a:t>Your   hands,   HAOJIE   care</a:t>
            </a:r>
          </a:p>
        </p:txBody>
      </p:sp>
      <p:pic>
        <p:nvPicPr>
          <p:cNvPr id="16392" name="Picture 8" descr="W0200910123995568212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6150" y="1268413"/>
            <a:ext cx="5894388" cy="425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  <p:pic>
        <p:nvPicPr>
          <p:cNvPr id="17411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106132" y="2928934"/>
            <a:ext cx="156124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MS PGothic" pitchFamily="34" charset="-128"/>
              </a:rPr>
              <a:t>&amp;</a:t>
            </a:r>
            <a:endParaRPr lang="zh-CN" alt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MS PGothic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8488" y="285728"/>
            <a:ext cx="3214710" cy="31700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0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MS PGothic" pitchFamily="34" charset="-128"/>
              </a:rPr>
              <a:t>?</a:t>
            </a:r>
            <a:endParaRPr lang="zh-CN" altLang="en-US" sz="20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ea typeface="MS PGothic" pitchFamily="34" charset="-128"/>
            </a:endParaRPr>
          </a:p>
        </p:txBody>
      </p:sp>
      <p:sp>
        <p:nvSpPr>
          <p:cNvPr id="14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pic>
        <p:nvPicPr>
          <p:cNvPr id="11275" name="Picture 11" descr="C:\Users\www\Desktop\无标题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1500188"/>
            <a:ext cx="3894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5881688" y="-1285875"/>
            <a:ext cx="3357562" cy="9891713"/>
            <a:chOff x="6167446" y="-357214"/>
            <a:chExt cx="2832100" cy="9891758"/>
          </a:xfrm>
        </p:grpSpPr>
        <p:pic>
          <p:nvPicPr>
            <p:cNvPr id="17421" name="Picture 13" descr="C:\Users\www\Desktop\IMG_20120507_214752_副本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67446" y="-357214"/>
              <a:ext cx="2832100" cy="37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14" descr="C:\Users\www\Desktop\IMG_20120507_215116_副本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67446" y="3357562"/>
              <a:ext cx="28194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15" descr="C:\Users\www\Desktop\IMG_20120507_215309_副本.jpg"/>
            <p:cNvPicPr>
              <a:picLocks noChangeAspect="1" noChangeArrowheads="1"/>
            </p:cNvPicPr>
            <p:nvPr/>
          </p:nvPicPr>
          <p:blipFill>
            <a:blip r:embed="rId6"/>
            <a:srcRect l="12283" r="18898"/>
            <a:stretch>
              <a:fillRect/>
            </a:stretch>
          </p:blipFill>
          <p:spPr bwMode="auto">
            <a:xfrm>
              <a:off x="6167446" y="6143644"/>
              <a:ext cx="2818909" cy="339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8"/>
          <p:cNvGrpSpPr>
            <a:grpSpLocks/>
          </p:cNvGrpSpPr>
          <p:nvPr/>
        </p:nvGrpSpPr>
        <p:grpSpPr bwMode="auto">
          <a:xfrm>
            <a:off x="6596063" y="571500"/>
            <a:ext cx="2214562" cy="5945188"/>
            <a:chOff x="6167446" y="-357214"/>
            <a:chExt cx="2832100" cy="9891758"/>
          </a:xfrm>
        </p:grpSpPr>
        <p:pic>
          <p:nvPicPr>
            <p:cNvPr id="17418" name="Picture 13" descr="C:\Users\www\Desktop\IMG_20120507_214752_副本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67446" y="-357214"/>
              <a:ext cx="2832100" cy="37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14" descr="C:\Users\www\Desktop\IMG_20120507_215116_副本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67446" y="3357562"/>
              <a:ext cx="28194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15" descr="C:\Users\www\Desktop\IMG_20120507_215309_副本.jpg"/>
            <p:cNvPicPr>
              <a:picLocks noChangeAspect="1" noChangeArrowheads="1"/>
            </p:cNvPicPr>
            <p:nvPr/>
          </p:nvPicPr>
          <p:blipFill>
            <a:blip r:embed="rId6"/>
            <a:srcRect l="12283" r="18898"/>
            <a:stretch>
              <a:fillRect/>
            </a:stretch>
          </p:blipFill>
          <p:spPr bwMode="auto">
            <a:xfrm>
              <a:off x="6167446" y="6143644"/>
              <a:ext cx="2818909" cy="339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-190536" y="2643182"/>
            <a:ext cx="10525163" cy="1169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7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MS PGothic" pitchFamily="34" charset="-128"/>
              </a:rPr>
              <a:t>HAOJIE Latex Gloves</a:t>
            </a:r>
            <a:r>
              <a:rPr lang="zh-CN" altLang="en-US" sz="7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MS PGothic" pitchFamily="34" charset="-128"/>
              </a:rPr>
              <a:t>！ </a:t>
            </a:r>
          </a:p>
        </p:txBody>
      </p:sp>
      <p:sp>
        <p:nvSpPr>
          <p:cNvPr id="9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sp>
        <p:nvSpPr>
          <p:cNvPr id="1843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81563" y="3630613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ea typeface="MS PGothic" pitchFamily="34" charset="-128"/>
                <a:sym typeface="Wingdings" pitchFamily="2" charset="2"/>
              </a:rPr>
              <a:t> </a:t>
            </a:r>
            <a:r>
              <a:rPr lang="en-US" altLang="zh-CN" sz="3200">
                <a:ea typeface="MS PGothic" pitchFamily="34" charset="-128"/>
                <a:sym typeface="Wingdings" pitchFamily="2" charset="2"/>
              </a:rPr>
              <a:t>Keep  warm</a:t>
            </a:r>
            <a:endParaRPr lang="zh-CN" altLang="en-US" sz="3200">
              <a:ea typeface="MS PGothic" pitchFamily="34" charset="-128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81563" y="4059238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ea typeface="MS PGothic" pitchFamily="34" charset="-128"/>
                <a:sym typeface="Wingdings" pitchFamily="2" charset="2"/>
              </a:rPr>
              <a:t> </a:t>
            </a:r>
            <a:r>
              <a:rPr lang="en-US" altLang="zh-CN" sz="3200">
                <a:ea typeface="MS PGothic" pitchFamily="34" charset="-128"/>
                <a:sym typeface="Wingdings" pitchFamily="2" charset="2"/>
              </a:rPr>
              <a:t>A</a:t>
            </a:r>
            <a:r>
              <a:rPr lang="en-US" altLang="zh-CN" sz="3200">
                <a:ea typeface="MS PGothic" pitchFamily="34" charset="-128"/>
              </a:rPr>
              <a:t>ffinity</a:t>
            </a:r>
            <a:endParaRPr lang="zh-CN" altLang="en-US" sz="3200">
              <a:ea typeface="MS PGothic" pitchFamily="34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81563" y="4487863"/>
            <a:ext cx="2928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ea typeface="MS PGothic" pitchFamily="34" charset="-128"/>
                <a:sym typeface="Wingdings" pitchFamily="2" charset="2"/>
              </a:rPr>
              <a:t> </a:t>
            </a:r>
            <a:r>
              <a:rPr lang="en-US" altLang="zh-CN" sz="3200">
                <a:ea typeface="MS PGothic" pitchFamily="34" charset="-128"/>
                <a:sym typeface="Wingdings" pitchFamily="2" charset="2"/>
              </a:rPr>
              <a:t>E</a:t>
            </a:r>
            <a:r>
              <a:rPr lang="en-US" altLang="zh-CN" sz="3200">
                <a:ea typeface="MS PGothic" pitchFamily="34" charset="-128"/>
              </a:rPr>
              <a:t>lastic</a:t>
            </a:r>
            <a:endParaRPr lang="zh-CN" altLang="en-US" sz="3200">
              <a:ea typeface="MS PGothic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81563" y="4916488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ea typeface="MS PGothic" pitchFamily="34" charset="-128"/>
                <a:sym typeface="Wingdings" pitchFamily="2" charset="2"/>
              </a:rPr>
              <a:t> </a:t>
            </a:r>
            <a:r>
              <a:rPr lang="en-US" altLang="zh-CN" sz="3200">
                <a:ea typeface="MS PGothic" pitchFamily="34" charset="-128"/>
                <a:sym typeface="Wingdings" pitchFamily="2" charset="2"/>
              </a:rPr>
              <a:t>D</a:t>
            </a:r>
            <a:r>
              <a:rPr lang="en-US" altLang="zh-CN" sz="3200">
                <a:ea typeface="MS PGothic" pitchFamily="34" charset="-128"/>
              </a:rPr>
              <a:t>urable</a:t>
            </a:r>
            <a:endParaRPr lang="zh-CN" altLang="en-US" sz="3200">
              <a:ea typeface="MS PGothic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81563" y="5345113"/>
            <a:ext cx="435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ea typeface="MS PGothic" pitchFamily="34" charset="-128"/>
                <a:sym typeface="Wingdings" pitchFamily="2" charset="2"/>
              </a:rPr>
              <a:t> </a:t>
            </a:r>
            <a:r>
              <a:rPr lang="en-US" altLang="zh-CN" sz="3200">
                <a:ea typeface="MS PGothic" pitchFamily="34" charset="-128"/>
              </a:rPr>
              <a:t>Abrasion resistant</a:t>
            </a:r>
            <a:endParaRPr lang="zh-CN" altLang="en-US" sz="3200">
              <a:ea typeface="MS PGothic" pitchFamily="34" charset="-12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81563" y="5773738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ea typeface="MS PGothic" pitchFamily="34" charset="-128"/>
                <a:sym typeface="Wingdings" pitchFamily="2" charset="2"/>
              </a:rPr>
              <a:t> </a:t>
            </a:r>
            <a:r>
              <a:rPr lang="en-US" altLang="zh-CN" sz="3200">
                <a:ea typeface="MS PGothic" pitchFamily="34" charset="-128"/>
                <a:sym typeface="Wingdings" pitchFamily="2" charset="2"/>
              </a:rPr>
              <a:t>Smell  nice</a:t>
            </a:r>
            <a:endParaRPr lang="zh-CN" altLang="en-US" sz="3200">
              <a:ea typeface="MS PGothic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09794" y="2571744"/>
            <a:ext cx="599040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MS PGothic" pitchFamily="34" charset="-128"/>
              </a:rPr>
              <a:t>Characters:</a:t>
            </a:r>
            <a:endParaRPr lang="zh-CN" alt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ea typeface="MS PGothic" pitchFamily="34" charset="-128"/>
            </a:endParaRPr>
          </a:p>
        </p:txBody>
      </p:sp>
      <p:pic>
        <p:nvPicPr>
          <p:cNvPr id="19465" name="Picture 4" descr="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81563" y="3201988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ea typeface="MS PGothic" pitchFamily="34" charset="-128"/>
                <a:sym typeface="Wingdings" pitchFamily="2" charset="2"/>
              </a:rPr>
              <a:t> </a:t>
            </a:r>
            <a:r>
              <a:rPr lang="en-US" altLang="zh-CN" sz="3200">
                <a:ea typeface="MS PGothic" pitchFamily="34" charset="-128"/>
                <a:sym typeface="Wingdings" pitchFamily="2" charset="2"/>
              </a:rPr>
              <a:t>S</a:t>
            </a:r>
            <a:r>
              <a:rPr lang="en-US" altLang="zh-CN" sz="3200">
                <a:ea typeface="MS PGothic" pitchFamily="34" charset="-128"/>
              </a:rPr>
              <a:t>oft</a:t>
            </a:r>
            <a:endParaRPr lang="zh-CN" altLang="en-US" sz="3200">
              <a:ea typeface="MS PGothic" pitchFamily="34" charset="-128"/>
            </a:endParaRPr>
          </a:p>
        </p:txBody>
      </p:sp>
      <p:sp>
        <p:nvSpPr>
          <p:cNvPr id="19468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sp>
        <p:nvSpPr>
          <p:cNvPr id="20484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3800475" y="1844675"/>
            <a:ext cx="2224088" cy="3656013"/>
            <a:chOff x="3800475" y="1844675"/>
            <a:chExt cx="2224095" cy="3656027"/>
          </a:xfrm>
        </p:grpSpPr>
        <p:sp>
          <p:nvSpPr>
            <p:cNvPr id="20494" name="矩形 29"/>
            <p:cNvSpPr>
              <a:spLocks noChangeArrowheads="1"/>
            </p:cNvSpPr>
            <p:nvPr/>
          </p:nvSpPr>
          <p:spPr bwMode="auto">
            <a:xfrm>
              <a:off x="3800475" y="1844675"/>
              <a:ext cx="2081213" cy="3168650"/>
            </a:xfrm>
            <a:prstGeom prst="rect">
              <a:avLst/>
            </a:prstGeom>
            <a:solidFill>
              <a:srgbClr val="8EB4E3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ea typeface="MS PGothic" pitchFamily="34" charset="-128"/>
                <a:sym typeface="宋体" pitchFamily="2" charset="-122"/>
              </a:endParaRPr>
            </a:p>
          </p:txBody>
        </p:sp>
        <p:sp>
          <p:nvSpPr>
            <p:cNvPr id="20495" name="TextBox 1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800475" y="2967038"/>
              <a:ext cx="2081213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ea typeface="MS PGothic" pitchFamily="34" charset="-128"/>
                </a:rPr>
                <a:t>Product</a:t>
              </a:r>
            </a:p>
            <a:p>
              <a:pPr algn="ctr"/>
              <a:r>
                <a:rPr lang="en-US" altLang="zh-CN" sz="2800">
                  <a:ea typeface="MS PGothic" pitchFamily="34" charset="-128"/>
                </a:rPr>
                <a:t>Introduction</a:t>
              </a:r>
              <a:endParaRPr lang="zh-CN" altLang="en-US" sz="2800">
                <a:ea typeface="MS PGothic" pitchFamily="34" charset="-128"/>
              </a:endParaRPr>
            </a:p>
          </p:txBody>
        </p:sp>
        <p:pic>
          <p:nvPicPr>
            <p:cNvPr id="20496" name="图片 3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22028" y="4098595"/>
              <a:ext cx="1402542" cy="140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7"/>
          <p:cNvGrpSpPr>
            <a:grpSpLocks/>
          </p:cNvGrpSpPr>
          <p:nvPr/>
        </p:nvGrpSpPr>
        <p:grpSpPr bwMode="auto">
          <a:xfrm>
            <a:off x="6524625" y="1844675"/>
            <a:ext cx="2132013" cy="3578225"/>
            <a:chOff x="6392863" y="1844675"/>
            <a:chExt cx="2132037" cy="3577696"/>
          </a:xfrm>
        </p:grpSpPr>
        <p:sp>
          <p:nvSpPr>
            <p:cNvPr id="20491" name="矩形 30"/>
            <p:cNvSpPr>
              <a:spLocks noChangeArrowheads="1"/>
            </p:cNvSpPr>
            <p:nvPr/>
          </p:nvSpPr>
          <p:spPr bwMode="auto">
            <a:xfrm>
              <a:off x="6392863" y="1844675"/>
              <a:ext cx="2060599" cy="3168650"/>
            </a:xfrm>
            <a:prstGeom prst="rect">
              <a:avLst/>
            </a:prstGeom>
            <a:solidFill>
              <a:srgbClr val="92D050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ea typeface="MS PGothic" pitchFamily="34" charset="-128"/>
                <a:sym typeface="宋体" pitchFamily="2" charset="-122"/>
              </a:endParaRPr>
            </a:p>
          </p:txBody>
        </p:sp>
        <p:sp>
          <p:nvSpPr>
            <p:cNvPr id="20492" name="TextBox 21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392863" y="2967038"/>
              <a:ext cx="2074862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/>
                <a:t>Selling points</a:t>
              </a:r>
              <a:endParaRPr lang="en-US" altLang="zh-CN" sz="2800">
                <a:ea typeface="MS PGothic" pitchFamily="34" charset="-128"/>
              </a:endParaRPr>
            </a:p>
          </p:txBody>
        </p:sp>
        <p:pic>
          <p:nvPicPr>
            <p:cNvPr id="20493" name="图片 3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53345" y="3990644"/>
              <a:ext cx="1271555" cy="1431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15"/>
          <p:cNvGrpSpPr>
            <a:grpSpLocks/>
          </p:cNvGrpSpPr>
          <p:nvPr/>
        </p:nvGrpSpPr>
        <p:grpSpPr bwMode="auto">
          <a:xfrm>
            <a:off x="1208088" y="1844675"/>
            <a:ext cx="2089150" cy="3581400"/>
            <a:chOff x="1208088" y="1844675"/>
            <a:chExt cx="2089150" cy="3580779"/>
          </a:xfrm>
        </p:grpSpPr>
        <p:sp>
          <p:nvSpPr>
            <p:cNvPr id="20488" name="矩形 25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208088" y="1844675"/>
              <a:ext cx="2030412" cy="3133725"/>
            </a:xfrm>
            <a:prstGeom prst="rect">
              <a:avLst/>
            </a:prstGeom>
            <a:solidFill>
              <a:srgbClr val="FAB300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ea typeface="MS PGothic" pitchFamily="34" charset="-128"/>
                <a:sym typeface="宋体" pitchFamily="2" charset="-122"/>
              </a:endParaRPr>
            </a:p>
          </p:txBody>
        </p:sp>
        <p:pic>
          <p:nvPicPr>
            <p:cNvPr id="20489" name="图片 3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38224" y="3955719"/>
              <a:ext cx="1415228" cy="1469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TextBox 18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208088" y="2884488"/>
              <a:ext cx="2089150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>
                  <a:ea typeface="MS PGothic" pitchFamily="34" charset="-128"/>
                </a:rPr>
                <a:t>Company 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024188" y="642938"/>
            <a:ext cx="42148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>
                <a:latin typeface="方正粗倩简体"/>
                <a:ea typeface="方正粗倩简体"/>
                <a:cs typeface="方正粗倩简体"/>
                <a:sym typeface="宋体" pitchFamily="2" charset="-122"/>
              </a:rPr>
              <a:t>Company Introduction</a:t>
            </a:r>
          </a:p>
        </p:txBody>
      </p:sp>
      <p:sp>
        <p:nvSpPr>
          <p:cNvPr id="21508" name="直接连接符 5"/>
          <p:cNvSpPr>
            <a:spLocks noChangeShapeType="1"/>
          </p:cNvSpPr>
          <p:nvPr/>
        </p:nvSpPr>
        <p:spPr bwMode="auto">
          <a:xfrm rot="10800000">
            <a:off x="288925" y="1069975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9" name="直接连接符 6"/>
          <p:cNvSpPr>
            <a:spLocks noChangeShapeType="1"/>
          </p:cNvSpPr>
          <p:nvPr/>
        </p:nvSpPr>
        <p:spPr bwMode="auto">
          <a:xfrm rot="10800000">
            <a:off x="7004050" y="1069975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68900" y="2143125"/>
            <a:ext cx="214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ea typeface="MS PGothic" pitchFamily="34" charset="-128"/>
              </a:rPr>
              <a:t>★ 50 years</a:t>
            </a:r>
            <a:endParaRPr lang="zh-CN" altLang="en-US" sz="2800">
              <a:ea typeface="MS PGothic" pitchFamily="34" charset="-12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72075" y="2781300"/>
            <a:ext cx="48244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ea typeface="MS PGothic" pitchFamily="34" charset="-128"/>
              </a:rPr>
              <a:t>★ government–supported </a:t>
            </a:r>
          </a:p>
          <a:p>
            <a:r>
              <a:rPr lang="en-US" altLang="zh-CN" sz="2800">
                <a:ea typeface="MS PGothic" pitchFamily="34" charset="-128"/>
              </a:rPr>
              <a:t>     </a:t>
            </a:r>
            <a:endParaRPr lang="zh-CN" altLang="en-US" sz="2800">
              <a:ea typeface="MS PGothic" pitchFamily="34" charset="-128"/>
            </a:endParaRPr>
          </a:p>
        </p:txBody>
      </p:sp>
      <p:pic>
        <p:nvPicPr>
          <p:cNvPr id="21512" name="Picture 2" descr="C:\Users\www\Desktop\无标题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2047875"/>
            <a:ext cx="49291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67313" y="4076700"/>
            <a:ext cx="6196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ea typeface="MS PGothic" pitchFamily="34" charset="-128"/>
              </a:rPr>
              <a:t>★ complete own technology    </a:t>
            </a:r>
          </a:p>
        </p:txBody>
      </p:sp>
      <p:sp>
        <p:nvSpPr>
          <p:cNvPr id="13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sp>
        <p:nvSpPr>
          <p:cNvPr id="2151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172075" y="3421063"/>
            <a:ext cx="432117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ea typeface="MS PGothic" pitchFamily="34" charset="-128"/>
              </a:rPr>
              <a:t>★ high-tech enterprise </a:t>
            </a:r>
            <a:endParaRPr lang="zh-CN" altLang="en-US" sz="2800"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lang="zh-CN" altLang="en-US" sz="2800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167313" y="4719638"/>
            <a:ext cx="540067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ea typeface="MS PGothic" pitchFamily="34" charset="-128"/>
              </a:rPr>
              <a:t>★ quality ensure system</a:t>
            </a:r>
            <a:endParaRPr lang="zh-CN" altLang="en-US" sz="2800"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8446" grpId="0"/>
      <p:bldP spid="184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1238250" y="1922463"/>
            <a:ext cx="4071938" cy="3506787"/>
            <a:chOff x="309530" y="1214422"/>
            <a:chExt cx="5587556" cy="4354461"/>
          </a:xfrm>
        </p:grpSpPr>
        <p:grpSp>
          <p:nvGrpSpPr>
            <p:cNvPr id="22541" name="组合 12"/>
            <p:cNvGrpSpPr>
              <a:grpSpLocks/>
            </p:cNvGrpSpPr>
            <p:nvPr/>
          </p:nvGrpSpPr>
          <p:grpSpPr bwMode="auto">
            <a:xfrm>
              <a:off x="309530" y="1214422"/>
              <a:ext cx="5587556" cy="3857652"/>
              <a:chOff x="309530" y="1214422"/>
              <a:chExt cx="5587556" cy="3857652"/>
            </a:xfrm>
          </p:grpSpPr>
          <p:pic>
            <p:nvPicPr>
              <p:cNvPr id="22543" name="Picture 2" descr="ce-9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9530" y="1214422"/>
                <a:ext cx="2727026" cy="3857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4" name="Picture 3" descr="ce-98反面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036556" y="1214422"/>
                <a:ext cx="2860530" cy="3857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542" name="Text Box 5"/>
            <p:cNvSpPr txBox="1">
              <a:spLocks noChangeArrowheads="1"/>
            </p:cNvSpPr>
            <p:nvPr/>
          </p:nvSpPr>
          <p:spPr bwMode="auto">
            <a:xfrm>
              <a:off x="2210166" y="5072073"/>
              <a:ext cx="3294811" cy="49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>
                  <a:ea typeface="MS PGothic" pitchFamily="34" charset="-128"/>
                </a:rPr>
                <a:t>CE Certificate</a:t>
              </a:r>
            </a:p>
          </p:txBody>
        </p:sp>
      </p:grpSp>
      <p:grpSp>
        <p:nvGrpSpPr>
          <p:cNvPr id="4" name="组合 14"/>
          <p:cNvGrpSpPr>
            <a:grpSpLocks/>
          </p:cNvGrpSpPr>
          <p:nvPr/>
        </p:nvGrpSpPr>
        <p:grpSpPr bwMode="auto">
          <a:xfrm>
            <a:off x="7024688" y="1928813"/>
            <a:ext cx="2214562" cy="3506787"/>
            <a:chOff x="6820594" y="1214422"/>
            <a:chExt cx="3005499" cy="4354462"/>
          </a:xfrm>
        </p:grpSpPr>
        <p:pic>
          <p:nvPicPr>
            <p:cNvPr id="22539" name="Picture 4" descr="质量证书（英文）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20594" y="1214422"/>
              <a:ext cx="2829448" cy="385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0" name="Text Box 6"/>
            <p:cNvSpPr txBox="1">
              <a:spLocks noChangeArrowheads="1"/>
            </p:cNvSpPr>
            <p:nvPr/>
          </p:nvSpPr>
          <p:spPr bwMode="auto">
            <a:xfrm>
              <a:off x="6820595" y="5072074"/>
              <a:ext cx="3005498" cy="49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>
                  <a:ea typeface="MS PGothic" pitchFamily="34" charset="-128"/>
                </a:rPr>
                <a:t>Quality </a:t>
              </a:r>
              <a:r>
                <a:rPr lang="en-US" altLang="zh-CN" sz="2000">
                  <a:ea typeface="MS PGothic" pitchFamily="34" charset="-128"/>
                </a:rPr>
                <a:t>C</a:t>
              </a:r>
              <a:r>
                <a:rPr lang="zh-CN" altLang="en-US" sz="2000">
                  <a:ea typeface="MS PGothic" pitchFamily="34" charset="-128"/>
                </a:rPr>
                <a:t>ertificate</a:t>
              </a:r>
            </a:p>
          </p:txBody>
        </p:sp>
      </p:grpSp>
      <p:sp>
        <p:nvSpPr>
          <p:cNvPr id="22533" name="动作按钮: 第一张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39188" y="6072188"/>
            <a:ext cx="857250" cy="571500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ea typeface="MS PGothic" pitchFamily="34" charset="-128"/>
            </a:endParaRPr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3024188" y="642938"/>
            <a:ext cx="42148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>
                <a:latin typeface="方正粗倩简体"/>
                <a:ea typeface="方正粗倩简体"/>
                <a:cs typeface="方正粗倩简体"/>
                <a:sym typeface="宋体" pitchFamily="2" charset="-122"/>
              </a:rPr>
              <a:t>Company Introduction</a:t>
            </a:r>
          </a:p>
        </p:txBody>
      </p:sp>
      <p:sp>
        <p:nvSpPr>
          <p:cNvPr id="22535" name="直接连接符 5"/>
          <p:cNvSpPr>
            <a:spLocks noChangeShapeType="1"/>
          </p:cNvSpPr>
          <p:nvPr/>
        </p:nvSpPr>
        <p:spPr bwMode="auto">
          <a:xfrm rot="10800000">
            <a:off x="288925" y="1069975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6" name="直接连接符 6"/>
          <p:cNvSpPr>
            <a:spLocks noChangeShapeType="1"/>
          </p:cNvSpPr>
          <p:nvPr/>
        </p:nvSpPr>
        <p:spPr bwMode="auto">
          <a:xfrm rot="10800000">
            <a:off x="7004050" y="1069975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sp>
        <p:nvSpPr>
          <p:cNvPr id="22538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9906000" y="0"/>
            <a:ext cx="7607300" cy="6777038"/>
          </a:xfrm>
          <a:prstGeom prst="ellipse">
            <a:avLst/>
          </a:prstGeom>
          <a:gradFill rotWithShape="1">
            <a:gsLst>
              <a:gs pos="0">
                <a:srgbClr val="CCCC00">
                  <a:alpha val="82999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MS PGothic" pitchFamily="34" charset="-128"/>
            </a:endParaRP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-7607300" y="80963"/>
            <a:ext cx="7607300" cy="6777037"/>
          </a:xfrm>
          <a:prstGeom prst="ellipse">
            <a:avLst/>
          </a:prstGeom>
          <a:gradFill rotWithShape="1">
            <a:gsLst>
              <a:gs pos="0">
                <a:srgbClr val="CC99FF">
                  <a:alpha val="82999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MS PGothic" pitchFamily="34" charset="-128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09563" y="2428875"/>
            <a:ext cx="478631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latin typeface="Bodoni MT Black"/>
              </a:rPr>
              <a:t>At first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latin typeface="Bodoni MT Black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595813" y="3714750"/>
            <a:ext cx="5208587" cy="1144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noFill/>
                  <a:round/>
                  <a:headEnd/>
                  <a:tailEnd/>
                </a:ln>
                <a:latin typeface="Bodoni MT Black"/>
              </a:rPr>
              <a:t>It’s our</a:t>
            </a:r>
            <a:endParaRPr lang="zh-CN" altLang="en-US" sz="3600" b="1" kern="10">
              <a:ln w="9525">
                <a:noFill/>
                <a:round/>
                <a:headEnd/>
                <a:tailEnd/>
              </a:ln>
              <a:latin typeface="Bodoni MT Black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595414" y="2586031"/>
            <a:ext cx="6929486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Arial Black"/>
                <a:ea typeface="MS PGothic" pitchFamily="34" charset="-128"/>
              </a:rPr>
              <a:t>Time!</a:t>
            </a:r>
            <a:endParaRPr lang="zh-CN" altLang="en-US" sz="3600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  <a:latin typeface="Arial Black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952750" y="642938"/>
            <a:ext cx="42148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>
                <a:latin typeface="方正粗倩简体"/>
                <a:ea typeface="方正粗倩简体"/>
                <a:cs typeface="方正粗倩简体"/>
                <a:sym typeface="宋体" pitchFamily="2" charset="-122"/>
              </a:rPr>
              <a:t>Product   Introduction</a:t>
            </a:r>
          </a:p>
        </p:txBody>
      </p:sp>
      <p:sp>
        <p:nvSpPr>
          <p:cNvPr id="23556" name="直接连接符 5"/>
          <p:cNvSpPr>
            <a:spLocks noChangeShapeType="1"/>
          </p:cNvSpPr>
          <p:nvPr/>
        </p:nvSpPr>
        <p:spPr bwMode="auto">
          <a:xfrm rot="10800000">
            <a:off x="288925" y="1069975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7" name="直接连接符 6"/>
          <p:cNvSpPr>
            <a:spLocks noChangeShapeType="1"/>
          </p:cNvSpPr>
          <p:nvPr/>
        </p:nvSpPr>
        <p:spPr bwMode="auto">
          <a:xfrm rot="10800000">
            <a:off x="6881813" y="1069975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1" name="Picture 4" descr="DSC_17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71688"/>
            <a:ext cx="442912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14875" y="2000250"/>
            <a:ext cx="4310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ea typeface="MS PGothic" pitchFamily="34" charset="-128"/>
              </a:rPr>
              <a:t>★ </a:t>
            </a:r>
            <a:r>
              <a:rPr lang="en-US" altLang="zh-CN" sz="2800">
                <a:ea typeface="MS PGothic" pitchFamily="34" charset="-128"/>
              </a:rPr>
              <a:t>soft and durable</a:t>
            </a:r>
            <a:endParaRPr lang="zh-CN" altLang="en-US" sz="2800">
              <a:ea typeface="MS PGothic" pitchFamily="34" charset="-12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14875" y="2546350"/>
            <a:ext cx="5572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ea typeface="MS PGothic" pitchFamily="34" charset="-128"/>
              </a:rPr>
              <a:t>★</a:t>
            </a:r>
            <a:r>
              <a:rPr lang="zh-CN" altLang="en-US" sz="2800">
                <a:ea typeface="MS PGothic" pitchFamily="34" charset="-128"/>
              </a:rPr>
              <a:t> </a:t>
            </a:r>
            <a:r>
              <a:rPr lang="en-US" altLang="zh-CN" sz="2800">
                <a:ea typeface="MS PGothic" pitchFamily="34" charset="-128"/>
              </a:rPr>
              <a:t>various colors and beautiful </a:t>
            </a:r>
          </a:p>
          <a:p>
            <a:r>
              <a:rPr lang="en-US" altLang="zh-CN" sz="2800">
                <a:ea typeface="MS PGothic" pitchFamily="34" charset="-128"/>
              </a:rPr>
              <a:t>     appearances</a:t>
            </a:r>
            <a:endParaRPr lang="zh-CN" altLang="en-US" sz="2800">
              <a:ea typeface="MS PGothic" pitchFamily="34" charset="-128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14875" y="3548063"/>
            <a:ext cx="585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ea typeface="MS PGothic" pitchFamily="34" charset="-128"/>
              </a:rPr>
              <a:t>★ special anti-skidding surface</a:t>
            </a:r>
            <a:endParaRPr lang="zh-CN" altLang="en-US" sz="2800">
              <a:ea typeface="MS PGothic" pitchFamily="34" charset="-128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14875" y="4143375"/>
            <a:ext cx="6286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ea typeface="MS PGothic" pitchFamily="34" charset="-128"/>
              </a:rPr>
              <a:t>★</a:t>
            </a:r>
            <a:r>
              <a:rPr lang="zh-CN" altLang="en-US" sz="2800">
                <a:ea typeface="MS PGothic" pitchFamily="34" charset="-128"/>
              </a:rPr>
              <a:t> </a:t>
            </a:r>
            <a:r>
              <a:rPr lang="en-US" altLang="zh-CN" sz="2800">
                <a:ea typeface="MS PGothic" pitchFamily="34" charset="-128"/>
              </a:rPr>
              <a:t>spraying velvet in the </a:t>
            </a:r>
          </a:p>
          <a:p>
            <a:r>
              <a:rPr lang="en-US" altLang="zh-CN" sz="2800">
                <a:ea typeface="MS PGothic" pitchFamily="34" charset="-128"/>
              </a:rPr>
              <a:t>     lining of the gloves</a:t>
            </a:r>
            <a:endParaRPr lang="zh-CN" altLang="en-US" sz="2800">
              <a:ea typeface="MS PGothic" pitchFamily="34" charset="-128"/>
            </a:endParaRPr>
          </a:p>
        </p:txBody>
      </p:sp>
      <p:sp>
        <p:nvSpPr>
          <p:cNvPr id="23563" name="动作按钮: 第一张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39188" y="6072188"/>
            <a:ext cx="857250" cy="571500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ea typeface="MS PGothic" pitchFamily="34" charset="-128"/>
            </a:endParaRPr>
          </a:p>
        </p:txBody>
      </p:sp>
      <p:pic>
        <p:nvPicPr>
          <p:cNvPr id="19" name="Picture 2" descr="双手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219200" y="1714500"/>
            <a:ext cx="2519363" cy="3954463"/>
          </a:xfrm>
        </p:spPr>
      </p:pic>
      <p:sp>
        <p:nvSpPr>
          <p:cNvPr id="18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pic>
        <p:nvPicPr>
          <p:cNvPr id="20497" name="Picture 17" descr="C:\Users\www\Desktop\家手5_副本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125" y="1571625"/>
            <a:ext cx="3071813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接箭头连接符 20"/>
          <p:cNvCxnSpPr>
            <a:cxnSpLocks noChangeShapeType="1"/>
          </p:cNvCxnSpPr>
          <p:nvPr/>
        </p:nvCxnSpPr>
        <p:spPr bwMode="auto">
          <a:xfrm rot="5400000">
            <a:off x="3810001" y="4143375"/>
            <a:ext cx="1357312" cy="9286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0496" name="Picture 16" descr="C:\Users\www\Desktop\无标题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74750" y="1571625"/>
            <a:ext cx="313531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箭头连接符 25"/>
          <p:cNvCxnSpPr>
            <a:cxnSpLocks noChangeShapeType="1"/>
          </p:cNvCxnSpPr>
          <p:nvPr/>
        </p:nvCxnSpPr>
        <p:spPr bwMode="auto">
          <a:xfrm rot="10800000">
            <a:off x="3738563" y="4143375"/>
            <a:ext cx="1214437" cy="2857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3570" name="页脚占位符 6"/>
          <p:cNvSpPr txBox="1">
            <a:spLocks noGrp="1"/>
          </p:cNvSpPr>
          <p:nvPr/>
        </p:nvSpPr>
        <p:spPr bwMode="auto">
          <a:xfrm>
            <a:off x="2309813" y="6357938"/>
            <a:ext cx="5857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 sz="3200">
                <a:latin typeface="Rage Italic" pitchFamily="66" charset="0"/>
              </a:rPr>
              <a:t>Your   hands,   HAOJIE  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309938" y="642938"/>
            <a:ext cx="33575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>
                <a:latin typeface="方正粗倩简体"/>
                <a:ea typeface="方正粗倩简体"/>
                <a:cs typeface="方正粗倩简体"/>
                <a:sym typeface="宋体" pitchFamily="2" charset="-122"/>
              </a:rPr>
              <a:t>Selling    points</a:t>
            </a:r>
          </a:p>
        </p:txBody>
      </p:sp>
      <p:sp>
        <p:nvSpPr>
          <p:cNvPr id="24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sp>
        <p:nvSpPr>
          <p:cNvPr id="25" name="Freeform 288"/>
          <p:cNvSpPr>
            <a:spLocks/>
          </p:cNvSpPr>
          <p:nvPr/>
        </p:nvSpPr>
        <p:spPr bwMode="gray">
          <a:xfrm>
            <a:off x="2092325" y="1406525"/>
            <a:ext cx="4283075" cy="4556125"/>
          </a:xfrm>
          <a:custGeom>
            <a:avLst/>
            <a:gdLst/>
            <a:ahLst/>
            <a:cxnLst>
              <a:cxn ang="0">
                <a:pos x="744" y="1107"/>
              </a:cxn>
              <a:cxn ang="0">
                <a:pos x="0" y="2479"/>
              </a:cxn>
              <a:cxn ang="0">
                <a:pos x="977" y="2854"/>
              </a:cxn>
              <a:cxn ang="0">
                <a:pos x="2200" y="2440"/>
              </a:cxn>
              <a:cxn ang="0">
                <a:pos x="2666" y="1469"/>
              </a:cxn>
              <a:cxn ang="0">
                <a:pos x="2466" y="583"/>
              </a:cxn>
              <a:cxn ang="0">
                <a:pos x="2077" y="0"/>
              </a:cxn>
              <a:cxn ang="0">
                <a:pos x="744" y="1107"/>
              </a:cxn>
            </a:cxnLst>
            <a:rect l="0" t="0" r="r" b="b"/>
            <a:pathLst>
              <a:path w="2698" h="2870">
                <a:moveTo>
                  <a:pt x="744" y="1107"/>
                </a:moveTo>
                <a:lnTo>
                  <a:pt x="0" y="2479"/>
                </a:lnTo>
                <a:cubicBezTo>
                  <a:pt x="323" y="2693"/>
                  <a:pt x="608" y="2838"/>
                  <a:pt x="977" y="2854"/>
                </a:cubicBezTo>
                <a:cubicBezTo>
                  <a:pt x="1346" y="2870"/>
                  <a:pt x="1870" y="2745"/>
                  <a:pt x="2200" y="2440"/>
                </a:cubicBezTo>
                <a:cubicBezTo>
                  <a:pt x="2530" y="2135"/>
                  <a:pt x="2634" y="1715"/>
                  <a:pt x="2666" y="1469"/>
                </a:cubicBezTo>
                <a:cubicBezTo>
                  <a:pt x="2698" y="1223"/>
                  <a:pt x="2575" y="827"/>
                  <a:pt x="2466" y="583"/>
                </a:cubicBezTo>
                <a:cubicBezTo>
                  <a:pt x="2357" y="339"/>
                  <a:pt x="2258" y="175"/>
                  <a:pt x="2077" y="0"/>
                </a:cubicBezTo>
                <a:cubicBezTo>
                  <a:pt x="1410" y="553"/>
                  <a:pt x="744" y="1107"/>
                  <a:pt x="744" y="1107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582" name="AutoShape 283"/>
          <p:cNvSpPr>
            <a:spLocks noChangeArrowheads="1"/>
          </p:cNvSpPr>
          <p:nvPr/>
        </p:nvSpPr>
        <p:spPr bwMode="gray">
          <a:xfrm rot="2428271" flipH="1">
            <a:off x="3405188" y="2178050"/>
            <a:ext cx="1506537" cy="2765425"/>
          </a:xfrm>
          <a:prstGeom prst="moon">
            <a:avLst>
              <a:gd name="adj" fmla="val 13625"/>
            </a:avLst>
          </a:prstGeom>
          <a:solidFill>
            <a:srgbClr val="C9C9C9">
              <a:alpha val="3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583" name="Group 230"/>
          <p:cNvGrpSpPr>
            <a:grpSpLocks/>
          </p:cNvGrpSpPr>
          <p:nvPr/>
        </p:nvGrpSpPr>
        <p:grpSpPr bwMode="auto">
          <a:xfrm>
            <a:off x="2582863" y="2482850"/>
            <a:ext cx="1527175" cy="1208088"/>
            <a:chOff x="1293" y="1283"/>
            <a:chExt cx="962" cy="761"/>
          </a:xfrm>
        </p:grpSpPr>
        <p:sp>
          <p:nvSpPr>
            <p:cNvPr id="24679" name="AutoShape 56"/>
            <p:cNvSpPr>
              <a:spLocks noChangeArrowheads="1"/>
            </p:cNvSpPr>
            <p:nvPr/>
          </p:nvSpPr>
          <p:spPr bwMode="gray">
            <a:xfrm>
              <a:off x="1295" y="1283"/>
              <a:ext cx="958" cy="7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14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434" y="10800"/>
                  </a:moveTo>
                  <a:cubicBezTo>
                    <a:pt x="11434" y="11150"/>
                    <a:pt x="11150" y="11434"/>
                    <a:pt x="10800" y="11434"/>
                  </a:cubicBezTo>
                  <a:cubicBezTo>
                    <a:pt x="10449" y="11434"/>
                    <a:pt x="10166" y="11150"/>
                    <a:pt x="1016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50000">
                  <a:srgbClr val="663300"/>
                </a:gs>
                <a:gs pos="100000">
                  <a:srgbClr val="FFCC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80" name="Oval 57"/>
            <p:cNvSpPr>
              <a:spLocks noChangeArrowheads="1"/>
            </p:cNvSpPr>
            <p:nvPr/>
          </p:nvSpPr>
          <p:spPr bwMode="gray">
            <a:xfrm>
              <a:off x="1293" y="1591"/>
              <a:ext cx="962" cy="16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E476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24584" name="Picture 69" descr="worldmap_ani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751138" y="1857375"/>
            <a:ext cx="11779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70" descr="shadow_1_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3011488" y="3048000"/>
            <a:ext cx="6413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63"/>
          <p:cNvGrpSpPr>
            <a:grpSpLocks/>
          </p:cNvGrpSpPr>
          <p:nvPr/>
        </p:nvGrpSpPr>
        <p:grpSpPr bwMode="auto">
          <a:xfrm>
            <a:off x="3651250" y="2897188"/>
            <a:ext cx="2730500" cy="2987675"/>
            <a:chOff x="2300" y="1825"/>
            <a:chExt cx="1720" cy="1882"/>
          </a:xfrm>
        </p:grpSpPr>
        <p:grpSp>
          <p:nvGrpSpPr>
            <p:cNvPr id="24657" name="组合 115"/>
            <p:cNvGrpSpPr>
              <a:grpSpLocks/>
            </p:cNvGrpSpPr>
            <p:nvPr/>
          </p:nvGrpSpPr>
          <p:grpSpPr bwMode="auto">
            <a:xfrm>
              <a:off x="2300" y="1825"/>
              <a:ext cx="1471" cy="1882"/>
              <a:chOff x="3651274" y="2897207"/>
              <a:chExt cx="2335206" cy="2987682"/>
            </a:xfrm>
          </p:grpSpPr>
          <p:sp>
            <p:nvSpPr>
              <p:cNvPr id="24659" name="Line 73"/>
              <p:cNvSpPr>
                <a:spLocks noChangeShapeType="1"/>
              </p:cNvSpPr>
              <p:nvPr/>
            </p:nvSpPr>
            <p:spPr bwMode="gray">
              <a:xfrm rot="-1039446">
                <a:off x="3651274" y="2897207"/>
                <a:ext cx="1425575" cy="27225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4660" name="Group 250"/>
              <p:cNvGrpSpPr>
                <a:grpSpLocks/>
              </p:cNvGrpSpPr>
              <p:nvPr/>
            </p:nvGrpSpPr>
            <p:grpSpPr bwMode="auto">
              <a:xfrm>
                <a:off x="4792681" y="4630762"/>
                <a:ext cx="1193799" cy="1254127"/>
                <a:chOff x="3247" y="1673"/>
                <a:chExt cx="606" cy="636"/>
              </a:xfrm>
            </p:grpSpPr>
            <p:pic>
              <p:nvPicPr>
                <p:cNvPr id="24662" name="Picture 251" descr="light_shadow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bright="-84000" contrast="-48000"/>
                </a:blip>
                <a:srcRect/>
                <a:stretch>
                  <a:fillRect/>
                </a:stretch>
              </p:blipFill>
              <p:spPr bwMode="gray">
                <a:xfrm>
                  <a:off x="3305" y="2171"/>
                  <a:ext cx="498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63" name="Picture 252" descr="circuler_1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gray">
                <a:xfrm>
                  <a:off x="3247" y="1673"/>
                  <a:ext cx="606" cy="5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Oval 253"/>
                <p:cNvSpPr>
                  <a:spLocks noChangeArrowheads="1"/>
                </p:cNvSpPr>
                <p:nvPr/>
              </p:nvSpPr>
              <p:spPr bwMode="gray">
                <a:xfrm>
                  <a:off x="3247" y="1673"/>
                  <a:ext cx="602" cy="5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00">
                        <a:alpha val="89999"/>
                      </a:srgbClr>
                    </a:gs>
                    <a:gs pos="50000">
                      <a:srgbClr val="CCFF99">
                        <a:alpha val="55000"/>
                      </a:srgbClr>
                    </a:gs>
                    <a:gs pos="100000">
                      <a:srgbClr val="CCCC00">
                        <a:alpha val="89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grpSp>
              <p:nvGrpSpPr>
                <p:cNvPr id="24667" name="Group 254"/>
                <p:cNvGrpSpPr>
                  <a:grpSpLocks/>
                </p:cNvGrpSpPr>
                <p:nvPr/>
              </p:nvGrpSpPr>
              <p:grpSpPr bwMode="auto">
                <a:xfrm rot="-1045052" flipH="1" flipV="1">
                  <a:off x="3293" y="2156"/>
                  <a:ext cx="471" cy="107"/>
                  <a:chOff x="2528" y="1060"/>
                  <a:chExt cx="894" cy="236"/>
                </a:xfrm>
              </p:grpSpPr>
              <p:grpSp>
                <p:nvGrpSpPr>
                  <p:cNvPr id="24669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2528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4675" name="AutoShape 256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5F5F5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76" name="AutoShape 257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5F5F5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77" name="AutoShape 258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5F5F5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78" name="AutoShape 259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5F5F5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4670" name="Group 260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4671" name="AutoShape 261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901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72" name="AutoShape 262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5F5F5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73" name="AutoShape 263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5F5F5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74" name="AutoShape 264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5F5F5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4668" name="Freeform 265"/>
                <p:cNvSpPr>
                  <a:spLocks/>
                </p:cNvSpPr>
                <p:nvPr/>
              </p:nvSpPr>
              <p:spPr bwMode="gray">
                <a:xfrm>
                  <a:off x="3309" y="1685"/>
                  <a:ext cx="473" cy="204"/>
                </a:xfrm>
                <a:custGeom>
                  <a:avLst/>
                  <a:gdLst>
                    <a:gd name="T0" fmla="*/ 21 w 1321"/>
                    <a:gd name="T1" fmla="*/ 3 h 712"/>
                    <a:gd name="T2" fmla="*/ 22 w 1321"/>
                    <a:gd name="T3" fmla="*/ 3 h 712"/>
                    <a:gd name="T4" fmla="*/ 22 w 1321"/>
                    <a:gd name="T5" fmla="*/ 3 h 712"/>
                    <a:gd name="T6" fmla="*/ 22 w 1321"/>
                    <a:gd name="T7" fmla="*/ 3 h 712"/>
                    <a:gd name="T8" fmla="*/ 21 w 1321"/>
                    <a:gd name="T9" fmla="*/ 4 h 712"/>
                    <a:gd name="T10" fmla="*/ 21 w 1321"/>
                    <a:gd name="T11" fmla="*/ 4 h 712"/>
                    <a:gd name="T12" fmla="*/ 20 w 1321"/>
                    <a:gd name="T13" fmla="*/ 4 h 712"/>
                    <a:gd name="T14" fmla="*/ 20 w 1321"/>
                    <a:gd name="T15" fmla="*/ 4 h 712"/>
                    <a:gd name="T16" fmla="*/ 19 w 1321"/>
                    <a:gd name="T17" fmla="*/ 4 h 712"/>
                    <a:gd name="T18" fmla="*/ 18 w 1321"/>
                    <a:gd name="T19" fmla="*/ 5 h 712"/>
                    <a:gd name="T20" fmla="*/ 17 w 1321"/>
                    <a:gd name="T21" fmla="*/ 5 h 712"/>
                    <a:gd name="T22" fmla="*/ 16 w 1321"/>
                    <a:gd name="T23" fmla="*/ 5 h 712"/>
                    <a:gd name="T24" fmla="*/ 15 w 1321"/>
                    <a:gd name="T25" fmla="*/ 5 h 712"/>
                    <a:gd name="T26" fmla="*/ 14 w 1321"/>
                    <a:gd name="T27" fmla="*/ 5 h 712"/>
                    <a:gd name="T28" fmla="*/ 13 w 1321"/>
                    <a:gd name="T29" fmla="*/ 5 h 712"/>
                    <a:gd name="T30" fmla="*/ 8 w 1321"/>
                    <a:gd name="T31" fmla="*/ 5 h 712"/>
                    <a:gd name="T32" fmla="*/ 8 w 1321"/>
                    <a:gd name="T33" fmla="*/ 5 h 712"/>
                    <a:gd name="T34" fmla="*/ 7 w 1321"/>
                    <a:gd name="T35" fmla="*/ 5 h 712"/>
                    <a:gd name="T36" fmla="*/ 6 w 1321"/>
                    <a:gd name="T37" fmla="*/ 5 h 712"/>
                    <a:gd name="T38" fmla="*/ 5 w 1321"/>
                    <a:gd name="T39" fmla="*/ 5 h 712"/>
                    <a:gd name="T40" fmla="*/ 4 w 1321"/>
                    <a:gd name="T41" fmla="*/ 5 h 712"/>
                    <a:gd name="T42" fmla="*/ 3 w 1321"/>
                    <a:gd name="T43" fmla="*/ 5 h 712"/>
                    <a:gd name="T44" fmla="*/ 2 w 1321"/>
                    <a:gd name="T45" fmla="*/ 4 h 712"/>
                    <a:gd name="T46" fmla="*/ 2 w 1321"/>
                    <a:gd name="T47" fmla="*/ 4 h 712"/>
                    <a:gd name="T48" fmla="*/ 1 w 1321"/>
                    <a:gd name="T49" fmla="*/ 4 h 712"/>
                    <a:gd name="T50" fmla="*/ 1 w 1321"/>
                    <a:gd name="T51" fmla="*/ 4 h 712"/>
                    <a:gd name="T52" fmla="*/ 0 w 1321"/>
                    <a:gd name="T53" fmla="*/ 4 h 712"/>
                    <a:gd name="T54" fmla="*/ 0 w 1321"/>
                    <a:gd name="T55" fmla="*/ 4 h 712"/>
                    <a:gd name="T56" fmla="*/ 0 w 1321"/>
                    <a:gd name="T57" fmla="*/ 3 h 712"/>
                    <a:gd name="T58" fmla="*/ 0 w 1321"/>
                    <a:gd name="T59" fmla="*/ 3 h 712"/>
                    <a:gd name="T60" fmla="*/ 0 w 1321"/>
                    <a:gd name="T61" fmla="*/ 3 h 712"/>
                    <a:gd name="T62" fmla="*/ 0 w 1321"/>
                    <a:gd name="T63" fmla="*/ 3 h 712"/>
                    <a:gd name="T64" fmla="*/ 1 w 1321"/>
                    <a:gd name="T65" fmla="*/ 3 h 712"/>
                    <a:gd name="T66" fmla="*/ 1 w 1321"/>
                    <a:gd name="T67" fmla="*/ 2 h 712"/>
                    <a:gd name="T68" fmla="*/ 3 w 1321"/>
                    <a:gd name="T69" fmla="*/ 1 h 712"/>
                    <a:gd name="T70" fmla="*/ 3 w 1321"/>
                    <a:gd name="T71" fmla="*/ 1 h 712"/>
                    <a:gd name="T72" fmla="*/ 5 w 1321"/>
                    <a:gd name="T73" fmla="*/ 1 h 712"/>
                    <a:gd name="T74" fmla="*/ 6 w 1321"/>
                    <a:gd name="T75" fmla="*/ 1 h 712"/>
                    <a:gd name="T76" fmla="*/ 7 w 1321"/>
                    <a:gd name="T77" fmla="*/ 0 h 712"/>
                    <a:gd name="T78" fmla="*/ 8 w 1321"/>
                    <a:gd name="T79" fmla="*/ 0 h 712"/>
                    <a:gd name="T80" fmla="*/ 9 w 1321"/>
                    <a:gd name="T81" fmla="*/ 0 h 712"/>
                    <a:gd name="T82" fmla="*/ 11 w 1321"/>
                    <a:gd name="T83" fmla="*/ 0 h 712"/>
                    <a:gd name="T84" fmla="*/ 11 w 1321"/>
                    <a:gd name="T85" fmla="*/ 0 h 712"/>
                    <a:gd name="T86" fmla="*/ 13 w 1321"/>
                    <a:gd name="T87" fmla="*/ 0 h 712"/>
                    <a:gd name="T88" fmla="*/ 14 w 1321"/>
                    <a:gd name="T89" fmla="*/ 0 h 712"/>
                    <a:gd name="T90" fmla="*/ 15 w 1321"/>
                    <a:gd name="T91" fmla="*/ 0 h 712"/>
                    <a:gd name="T92" fmla="*/ 17 w 1321"/>
                    <a:gd name="T93" fmla="*/ 1 h 712"/>
                    <a:gd name="T94" fmla="*/ 18 w 1321"/>
                    <a:gd name="T95" fmla="*/ 1 h 712"/>
                    <a:gd name="T96" fmla="*/ 19 w 1321"/>
                    <a:gd name="T97" fmla="*/ 1 h 712"/>
                    <a:gd name="T98" fmla="*/ 20 w 1321"/>
                    <a:gd name="T99" fmla="*/ 2 h 712"/>
                    <a:gd name="T100" fmla="*/ 21 w 1321"/>
                    <a:gd name="T101" fmla="*/ 2 h 712"/>
                    <a:gd name="T102" fmla="*/ 21 w 1321"/>
                    <a:gd name="T103" fmla="*/ 3 h 712"/>
                    <a:gd name="T104" fmla="*/ 21 w 1321"/>
                    <a:gd name="T105" fmla="*/ 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AF6A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12" name="Text Box 220"/>
              <p:cNvSpPr txBox="1">
                <a:spLocks noChangeArrowheads="1"/>
              </p:cNvSpPr>
              <p:nvPr/>
            </p:nvSpPr>
            <p:spPr bwMode="gray">
              <a:xfrm>
                <a:off x="3810024" y="3857646"/>
                <a:ext cx="1003297" cy="33813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003300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 dirty="0"/>
                  <a:t>Point   3</a:t>
                </a:r>
              </a:p>
            </p:txBody>
          </p:sp>
        </p:grpSp>
        <p:sp>
          <p:nvSpPr>
            <p:cNvPr id="122" name="矩形 121"/>
            <p:cNvSpPr/>
            <p:nvPr/>
          </p:nvSpPr>
          <p:spPr>
            <a:xfrm>
              <a:off x="2841" y="3046"/>
              <a:ext cx="1179" cy="4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黑体" pitchFamily="49" charset="-122"/>
                  <a:ea typeface="黑体" pitchFamily="49" charset="-122"/>
                </a:rPr>
                <a:t>price</a:t>
              </a:r>
              <a:endParaRPr lang="zh-CN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9" name="Group 180"/>
          <p:cNvGrpSpPr>
            <a:grpSpLocks/>
          </p:cNvGrpSpPr>
          <p:nvPr/>
        </p:nvGrpSpPr>
        <p:grpSpPr bwMode="auto">
          <a:xfrm>
            <a:off x="2652713" y="3213100"/>
            <a:ext cx="1425575" cy="3060700"/>
            <a:chOff x="1669" y="2024"/>
            <a:chExt cx="898" cy="1928"/>
          </a:xfrm>
        </p:grpSpPr>
        <p:grpSp>
          <p:nvGrpSpPr>
            <p:cNvPr id="24635" name="组合 116"/>
            <p:cNvGrpSpPr>
              <a:grpSpLocks/>
            </p:cNvGrpSpPr>
            <p:nvPr/>
          </p:nvGrpSpPr>
          <p:grpSpPr bwMode="auto">
            <a:xfrm>
              <a:off x="1835" y="2024"/>
              <a:ext cx="646" cy="1928"/>
              <a:chOff x="2930554" y="3225820"/>
              <a:chExt cx="1025458" cy="3060699"/>
            </a:xfrm>
          </p:grpSpPr>
          <p:sp>
            <p:nvSpPr>
              <p:cNvPr id="24637" name="Line 74"/>
              <p:cNvSpPr>
                <a:spLocks noChangeShapeType="1"/>
              </p:cNvSpPr>
              <p:nvPr/>
            </p:nvSpPr>
            <p:spPr bwMode="gray">
              <a:xfrm rot="20560554" flipH="1">
                <a:off x="2981349" y="3225820"/>
                <a:ext cx="744538" cy="2803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4638" name="Group 266"/>
              <p:cNvGrpSpPr>
                <a:grpSpLocks/>
              </p:cNvGrpSpPr>
              <p:nvPr/>
            </p:nvGrpSpPr>
            <p:grpSpPr bwMode="auto">
              <a:xfrm>
                <a:off x="2930554" y="5349894"/>
                <a:ext cx="892176" cy="936625"/>
                <a:chOff x="3247" y="1673"/>
                <a:chExt cx="606" cy="636"/>
              </a:xfrm>
            </p:grpSpPr>
            <p:pic>
              <p:nvPicPr>
                <p:cNvPr id="24640" name="Picture 267" descr="light_shadow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bright="-84000" contrast="-48000"/>
                </a:blip>
                <a:srcRect/>
                <a:stretch>
                  <a:fillRect/>
                </a:stretch>
              </p:blipFill>
              <p:spPr bwMode="gray">
                <a:xfrm>
                  <a:off x="3305" y="2171"/>
                  <a:ext cx="498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41" name="Picture 268" descr="circuler_1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gray">
                <a:xfrm>
                  <a:off x="3247" y="1673"/>
                  <a:ext cx="606" cy="5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7" name="Oval 269"/>
                <p:cNvSpPr>
                  <a:spLocks noChangeArrowheads="1"/>
                </p:cNvSpPr>
                <p:nvPr/>
              </p:nvSpPr>
              <p:spPr bwMode="gray">
                <a:xfrm>
                  <a:off x="3247" y="1673"/>
                  <a:ext cx="602" cy="5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00">
                        <a:alpha val="89999"/>
                      </a:srgbClr>
                    </a:gs>
                    <a:gs pos="50000">
                      <a:srgbClr val="CCFF99">
                        <a:alpha val="55000"/>
                      </a:srgbClr>
                    </a:gs>
                    <a:gs pos="100000">
                      <a:srgbClr val="CCCC00">
                        <a:alpha val="89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grpSp>
              <p:nvGrpSpPr>
                <p:cNvPr id="24645" name="Group 270"/>
                <p:cNvGrpSpPr>
                  <a:grpSpLocks/>
                </p:cNvGrpSpPr>
                <p:nvPr/>
              </p:nvGrpSpPr>
              <p:grpSpPr bwMode="auto">
                <a:xfrm rot="-1045052" flipH="1" flipV="1">
                  <a:off x="3293" y="2156"/>
                  <a:ext cx="471" cy="107"/>
                  <a:chOff x="2528" y="1060"/>
                  <a:chExt cx="894" cy="236"/>
                </a:xfrm>
              </p:grpSpPr>
              <p:grpSp>
                <p:nvGrpSpPr>
                  <p:cNvPr id="24647" name="Group 271"/>
                  <p:cNvGrpSpPr>
                    <a:grpSpLocks/>
                  </p:cNvGrpSpPr>
                  <p:nvPr/>
                </p:nvGrpSpPr>
                <p:grpSpPr bwMode="auto">
                  <a:xfrm>
                    <a:off x="2528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4653" name="AutoShape 272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5F5F5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54" name="AutoShape 273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5F5F5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55" name="AutoShape 274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5F5F5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56" name="AutoShape 275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5F5F5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4648" name="Group 276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4649" name="AutoShape 277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901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50" name="AutoShape 278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5F5F5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51" name="AutoShape 279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5F5F5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52" name="AutoShape 280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5F5F5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4646" name="Freeform 281"/>
                <p:cNvSpPr>
                  <a:spLocks/>
                </p:cNvSpPr>
                <p:nvPr/>
              </p:nvSpPr>
              <p:spPr bwMode="gray">
                <a:xfrm>
                  <a:off x="3309" y="1685"/>
                  <a:ext cx="473" cy="204"/>
                </a:xfrm>
                <a:custGeom>
                  <a:avLst/>
                  <a:gdLst>
                    <a:gd name="T0" fmla="*/ 21 w 1321"/>
                    <a:gd name="T1" fmla="*/ 3 h 712"/>
                    <a:gd name="T2" fmla="*/ 22 w 1321"/>
                    <a:gd name="T3" fmla="*/ 3 h 712"/>
                    <a:gd name="T4" fmla="*/ 22 w 1321"/>
                    <a:gd name="T5" fmla="*/ 3 h 712"/>
                    <a:gd name="T6" fmla="*/ 22 w 1321"/>
                    <a:gd name="T7" fmla="*/ 3 h 712"/>
                    <a:gd name="T8" fmla="*/ 21 w 1321"/>
                    <a:gd name="T9" fmla="*/ 4 h 712"/>
                    <a:gd name="T10" fmla="*/ 21 w 1321"/>
                    <a:gd name="T11" fmla="*/ 4 h 712"/>
                    <a:gd name="T12" fmla="*/ 20 w 1321"/>
                    <a:gd name="T13" fmla="*/ 4 h 712"/>
                    <a:gd name="T14" fmla="*/ 20 w 1321"/>
                    <a:gd name="T15" fmla="*/ 4 h 712"/>
                    <a:gd name="T16" fmla="*/ 19 w 1321"/>
                    <a:gd name="T17" fmla="*/ 4 h 712"/>
                    <a:gd name="T18" fmla="*/ 18 w 1321"/>
                    <a:gd name="T19" fmla="*/ 5 h 712"/>
                    <a:gd name="T20" fmla="*/ 17 w 1321"/>
                    <a:gd name="T21" fmla="*/ 5 h 712"/>
                    <a:gd name="T22" fmla="*/ 16 w 1321"/>
                    <a:gd name="T23" fmla="*/ 5 h 712"/>
                    <a:gd name="T24" fmla="*/ 15 w 1321"/>
                    <a:gd name="T25" fmla="*/ 5 h 712"/>
                    <a:gd name="T26" fmla="*/ 14 w 1321"/>
                    <a:gd name="T27" fmla="*/ 5 h 712"/>
                    <a:gd name="T28" fmla="*/ 13 w 1321"/>
                    <a:gd name="T29" fmla="*/ 5 h 712"/>
                    <a:gd name="T30" fmla="*/ 8 w 1321"/>
                    <a:gd name="T31" fmla="*/ 5 h 712"/>
                    <a:gd name="T32" fmla="*/ 8 w 1321"/>
                    <a:gd name="T33" fmla="*/ 5 h 712"/>
                    <a:gd name="T34" fmla="*/ 7 w 1321"/>
                    <a:gd name="T35" fmla="*/ 5 h 712"/>
                    <a:gd name="T36" fmla="*/ 6 w 1321"/>
                    <a:gd name="T37" fmla="*/ 5 h 712"/>
                    <a:gd name="T38" fmla="*/ 5 w 1321"/>
                    <a:gd name="T39" fmla="*/ 5 h 712"/>
                    <a:gd name="T40" fmla="*/ 4 w 1321"/>
                    <a:gd name="T41" fmla="*/ 5 h 712"/>
                    <a:gd name="T42" fmla="*/ 3 w 1321"/>
                    <a:gd name="T43" fmla="*/ 5 h 712"/>
                    <a:gd name="T44" fmla="*/ 2 w 1321"/>
                    <a:gd name="T45" fmla="*/ 4 h 712"/>
                    <a:gd name="T46" fmla="*/ 2 w 1321"/>
                    <a:gd name="T47" fmla="*/ 4 h 712"/>
                    <a:gd name="T48" fmla="*/ 1 w 1321"/>
                    <a:gd name="T49" fmla="*/ 4 h 712"/>
                    <a:gd name="T50" fmla="*/ 1 w 1321"/>
                    <a:gd name="T51" fmla="*/ 4 h 712"/>
                    <a:gd name="T52" fmla="*/ 0 w 1321"/>
                    <a:gd name="T53" fmla="*/ 4 h 712"/>
                    <a:gd name="T54" fmla="*/ 0 w 1321"/>
                    <a:gd name="T55" fmla="*/ 4 h 712"/>
                    <a:gd name="T56" fmla="*/ 0 w 1321"/>
                    <a:gd name="T57" fmla="*/ 3 h 712"/>
                    <a:gd name="T58" fmla="*/ 0 w 1321"/>
                    <a:gd name="T59" fmla="*/ 3 h 712"/>
                    <a:gd name="T60" fmla="*/ 0 w 1321"/>
                    <a:gd name="T61" fmla="*/ 3 h 712"/>
                    <a:gd name="T62" fmla="*/ 0 w 1321"/>
                    <a:gd name="T63" fmla="*/ 3 h 712"/>
                    <a:gd name="T64" fmla="*/ 1 w 1321"/>
                    <a:gd name="T65" fmla="*/ 3 h 712"/>
                    <a:gd name="T66" fmla="*/ 1 w 1321"/>
                    <a:gd name="T67" fmla="*/ 2 h 712"/>
                    <a:gd name="T68" fmla="*/ 3 w 1321"/>
                    <a:gd name="T69" fmla="*/ 1 h 712"/>
                    <a:gd name="T70" fmla="*/ 3 w 1321"/>
                    <a:gd name="T71" fmla="*/ 1 h 712"/>
                    <a:gd name="T72" fmla="*/ 5 w 1321"/>
                    <a:gd name="T73" fmla="*/ 1 h 712"/>
                    <a:gd name="T74" fmla="*/ 6 w 1321"/>
                    <a:gd name="T75" fmla="*/ 1 h 712"/>
                    <a:gd name="T76" fmla="*/ 7 w 1321"/>
                    <a:gd name="T77" fmla="*/ 0 h 712"/>
                    <a:gd name="T78" fmla="*/ 8 w 1321"/>
                    <a:gd name="T79" fmla="*/ 0 h 712"/>
                    <a:gd name="T80" fmla="*/ 9 w 1321"/>
                    <a:gd name="T81" fmla="*/ 0 h 712"/>
                    <a:gd name="T82" fmla="*/ 11 w 1321"/>
                    <a:gd name="T83" fmla="*/ 0 h 712"/>
                    <a:gd name="T84" fmla="*/ 11 w 1321"/>
                    <a:gd name="T85" fmla="*/ 0 h 712"/>
                    <a:gd name="T86" fmla="*/ 13 w 1321"/>
                    <a:gd name="T87" fmla="*/ 0 h 712"/>
                    <a:gd name="T88" fmla="*/ 14 w 1321"/>
                    <a:gd name="T89" fmla="*/ 0 h 712"/>
                    <a:gd name="T90" fmla="*/ 15 w 1321"/>
                    <a:gd name="T91" fmla="*/ 0 h 712"/>
                    <a:gd name="T92" fmla="*/ 17 w 1321"/>
                    <a:gd name="T93" fmla="*/ 1 h 712"/>
                    <a:gd name="T94" fmla="*/ 18 w 1321"/>
                    <a:gd name="T95" fmla="*/ 1 h 712"/>
                    <a:gd name="T96" fmla="*/ 19 w 1321"/>
                    <a:gd name="T97" fmla="*/ 1 h 712"/>
                    <a:gd name="T98" fmla="*/ 20 w 1321"/>
                    <a:gd name="T99" fmla="*/ 2 h 712"/>
                    <a:gd name="T100" fmla="*/ 21 w 1321"/>
                    <a:gd name="T101" fmla="*/ 2 h 712"/>
                    <a:gd name="T102" fmla="*/ 21 w 1321"/>
                    <a:gd name="T103" fmla="*/ 3 h 712"/>
                    <a:gd name="T104" fmla="*/ 21 w 1321"/>
                    <a:gd name="T105" fmla="*/ 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AF6A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13" name="Text Box 220"/>
              <p:cNvSpPr txBox="1">
                <a:spLocks noChangeArrowheads="1"/>
              </p:cNvSpPr>
              <p:nvPr/>
            </p:nvSpPr>
            <p:spPr bwMode="gray">
              <a:xfrm>
                <a:off x="2952778" y="4448195"/>
                <a:ext cx="1003234" cy="3381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003300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 dirty="0"/>
                  <a:t>Point   4</a:t>
                </a:r>
              </a:p>
            </p:txBody>
          </p:sp>
        </p:grpSp>
        <p:sp>
          <p:nvSpPr>
            <p:cNvPr id="123" name="矩形 122"/>
            <p:cNvSpPr/>
            <p:nvPr/>
          </p:nvSpPr>
          <p:spPr>
            <a:xfrm>
              <a:off x="1669" y="3330"/>
              <a:ext cx="898" cy="6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黑体" pitchFamily="49" charset="-122"/>
                  <a:ea typeface="黑体" pitchFamily="49" charset="-122"/>
                </a:rPr>
                <a:t>added value </a:t>
              </a:r>
              <a:endParaRPr lang="zh-CN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588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  <p:grpSp>
        <p:nvGrpSpPr>
          <p:cNvPr id="15" name="Group 252"/>
          <p:cNvGrpSpPr>
            <a:grpSpLocks/>
          </p:cNvGrpSpPr>
          <p:nvPr/>
        </p:nvGrpSpPr>
        <p:grpSpPr bwMode="auto">
          <a:xfrm>
            <a:off x="3224213" y="1903413"/>
            <a:ext cx="3792537" cy="877887"/>
            <a:chOff x="2044" y="1207"/>
            <a:chExt cx="2389" cy="553"/>
          </a:xfrm>
        </p:grpSpPr>
        <p:grpSp>
          <p:nvGrpSpPr>
            <p:cNvPr id="24614" name="Group 234"/>
            <p:cNvGrpSpPr>
              <a:grpSpLocks/>
            </p:cNvGrpSpPr>
            <p:nvPr/>
          </p:nvGrpSpPr>
          <p:grpSpPr bwMode="auto">
            <a:xfrm>
              <a:off x="3619" y="1207"/>
              <a:ext cx="465" cy="478"/>
              <a:chOff x="3247" y="1673"/>
              <a:chExt cx="618" cy="636"/>
            </a:xfrm>
          </p:grpSpPr>
          <p:pic>
            <p:nvPicPr>
              <p:cNvPr id="24618" name="Picture 235" descr="light_shadow"/>
              <p:cNvPicPr>
                <a:picLocks noChangeAspect="1" noChangeArrowheads="1"/>
              </p:cNvPicPr>
              <p:nvPr/>
            </p:nvPicPr>
            <p:blipFill>
              <a:blip r:embed="rId5">
                <a:lum bright="-84000" contrast="-48000"/>
              </a:blip>
              <a:srcRect/>
              <a:stretch>
                <a:fillRect/>
              </a:stretch>
            </p:blipFill>
            <p:spPr bwMode="gray">
              <a:xfrm>
                <a:off x="3305" y="2171"/>
                <a:ext cx="498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19" name="Picture 236" descr="circuler_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3247" y="1673"/>
                <a:ext cx="606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" name="Oval 237"/>
              <p:cNvSpPr>
                <a:spLocks noChangeArrowheads="1"/>
              </p:cNvSpPr>
              <p:nvPr/>
            </p:nvSpPr>
            <p:spPr bwMode="gray">
              <a:xfrm>
                <a:off x="3247" y="1673"/>
                <a:ext cx="618" cy="587"/>
              </a:xfrm>
              <a:prstGeom prst="ellipse">
                <a:avLst/>
              </a:prstGeom>
              <a:gradFill rotWithShape="1">
                <a:gsLst>
                  <a:gs pos="0">
                    <a:srgbClr val="CCCC00">
                      <a:alpha val="89999"/>
                    </a:srgbClr>
                  </a:gs>
                  <a:gs pos="50000">
                    <a:srgbClr val="CCFF99">
                      <a:alpha val="55000"/>
                    </a:srgbClr>
                  </a:gs>
                  <a:gs pos="100000">
                    <a:srgbClr val="CCCC00"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黑体" pitchFamily="49" charset="-122"/>
                </a:endParaRPr>
              </a:p>
            </p:txBody>
          </p:sp>
          <p:grpSp>
            <p:nvGrpSpPr>
              <p:cNvPr id="24623" name="Group 238"/>
              <p:cNvGrpSpPr>
                <a:grpSpLocks/>
              </p:cNvGrpSpPr>
              <p:nvPr/>
            </p:nvGrpSpPr>
            <p:grpSpPr bwMode="auto">
              <a:xfrm rot="-1045052" flipH="1" flipV="1">
                <a:off x="3293" y="2156"/>
                <a:ext cx="471" cy="107"/>
                <a:chOff x="2528" y="1060"/>
                <a:chExt cx="894" cy="236"/>
              </a:xfrm>
            </p:grpSpPr>
            <p:grpSp>
              <p:nvGrpSpPr>
                <p:cNvPr id="24625" name="Group 239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4631" name="AutoShape 240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24632" name="AutoShape 241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24633" name="AutoShape 242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24634" name="AutoShape 243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>
                      <a:ea typeface="黑体" pitchFamily="49" charset="-122"/>
                    </a:endParaRPr>
                  </a:p>
                </p:txBody>
              </p:sp>
            </p:grpSp>
            <p:grpSp>
              <p:nvGrpSpPr>
                <p:cNvPr id="24626" name="Group 244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4627" name="AutoShape 245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24628" name="AutoShape 246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24629" name="AutoShape 247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24630" name="AutoShape 248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>
                      <a:ea typeface="黑体" pitchFamily="49" charset="-122"/>
                    </a:endParaRPr>
                  </a:p>
                </p:txBody>
              </p:sp>
            </p:grpSp>
          </p:grpSp>
          <p:sp>
            <p:nvSpPr>
              <p:cNvPr id="24624" name="Freeform 249"/>
              <p:cNvSpPr>
                <a:spLocks/>
              </p:cNvSpPr>
              <p:nvPr/>
            </p:nvSpPr>
            <p:spPr bwMode="gray">
              <a:xfrm>
                <a:off x="3309" y="1685"/>
                <a:ext cx="473" cy="204"/>
              </a:xfrm>
              <a:custGeom>
                <a:avLst/>
                <a:gdLst>
                  <a:gd name="T0" fmla="*/ 21 w 1321"/>
                  <a:gd name="T1" fmla="*/ 3 h 712"/>
                  <a:gd name="T2" fmla="*/ 22 w 1321"/>
                  <a:gd name="T3" fmla="*/ 3 h 712"/>
                  <a:gd name="T4" fmla="*/ 22 w 1321"/>
                  <a:gd name="T5" fmla="*/ 3 h 712"/>
                  <a:gd name="T6" fmla="*/ 22 w 1321"/>
                  <a:gd name="T7" fmla="*/ 3 h 712"/>
                  <a:gd name="T8" fmla="*/ 21 w 1321"/>
                  <a:gd name="T9" fmla="*/ 4 h 712"/>
                  <a:gd name="T10" fmla="*/ 21 w 1321"/>
                  <a:gd name="T11" fmla="*/ 4 h 712"/>
                  <a:gd name="T12" fmla="*/ 20 w 1321"/>
                  <a:gd name="T13" fmla="*/ 4 h 712"/>
                  <a:gd name="T14" fmla="*/ 20 w 1321"/>
                  <a:gd name="T15" fmla="*/ 4 h 712"/>
                  <a:gd name="T16" fmla="*/ 19 w 1321"/>
                  <a:gd name="T17" fmla="*/ 4 h 712"/>
                  <a:gd name="T18" fmla="*/ 18 w 1321"/>
                  <a:gd name="T19" fmla="*/ 5 h 712"/>
                  <a:gd name="T20" fmla="*/ 17 w 1321"/>
                  <a:gd name="T21" fmla="*/ 5 h 712"/>
                  <a:gd name="T22" fmla="*/ 16 w 1321"/>
                  <a:gd name="T23" fmla="*/ 5 h 712"/>
                  <a:gd name="T24" fmla="*/ 15 w 1321"/>
                  <a:gd name="T25" fmla="*/ 5 h 712"/>
                  <a:gd name="T26" fmla="*/ 14 w 1321"/>
                  <a:gd name="T27" fmla="*/ 5 h 712"/>
                  <a:gd name="T28" fmla="*/ 13 w 1321"/>
                  <a:gd name="T29" fmla="*/ 5 h 712"/>
                  <a:gd name="T30" fmla="*/ 8 w 1321"/>
                  <a:gd name="T31" fmla="*/ 5 h 712"/>
                  <a:gd name="T32" fmla="*/ 8 w 1321"/>
                  <a:gd name="T33" fmla="*/ 5 h 712"/>
                  <a:gd name="T34" fmla="*/ 7 w 1321"/>
                  <a:gd name="T35" fmla="*/ 5 h 712"/>
                  <a:gd name="T36" fmla="*/ 6 w 1321"/>
                  <a:gd name="T37" fmla="*/ 5 h 712"/>
                  <a:gd name="T38" fmla="*/ 5 w 1321"/>
                  <a:gd name="T39" fmla="*/ 5 h 712"/>
                  <a:gd name="T40" fmla="*/ 4 w 1321"/>
                  <a:gd name="T41" fmla="*/ 5 h 712"/>
                  <a:gd name="T42" fmla="*/ 3 w 1321"/>
                  <a:gd name="T43" fmla="*/ 5 h 712"/>
                  <a:gd name="T44" fmla="*/ 2 w 1321"/>
                  <a:gd name="T45" fmla="*/ 4 h 712"/>
                  <a:gd name="T46" fmla="*/ 2 w 1321"/>
                  <a:gd name="T47" fmla="*/ 4 h 712"/>
                  <a:gd name="T48" fmla="*/ 1 w 1321"/>
                  <a:gd name="T49" fmla="*/ 4 h 712"/>
                  <a:gd name="T50" fmla="*/ 1 w 1321"/>
                  <a:gd name="T51" fmla="*/ 4 h 712"/>
                  <a:gd name="T52" fmla="*/ 0 w 1321"/>
                  <a:gd name="T53" fmla="*/ 4 h 712"/>
                  <a:gd name="T54" fmla="*/ 0 w 1321"/>
                  <a:gd name="T55" fmla="*/ 4 h 712"/>
                  <a:gd name="T56" fmla="*/ 0 w 1321"/>
                  <a:gd name="T57" fmla="*/ 3 h 712"/>
                  <a:gd name="T58" fmla="*/ 0 w 1321"/>
                  <a:gd name="T59" fmla="*/ 3 h 712"/>
                  <a:gd name="T60" fmla="*/ 0 w 1321"/>
                  <a:gd name="T61" fmla="*/ 3 h 712"/>
                  <a:gd name="T62" fmla="*/ 0 w 1321"/>
                  <a:gd name="T63" fmla="*/ 3 h 712"/>
                  <a:gd name="T64" fmla="*/ 1 w 1321"/>
                  <a:gd name="T65" fmla="*/ 3 h 712"/>
                  <a:gd name="T66" fmla="*/ 1 w 1321"/>
                  <a:gd name="T67" fmla="*/ 2 h 712"/>
                  <a:gd name="T68" fmla="*/ 3 w 1321"/>
                  <a:gd name="T69" fmla="*/ 1 h 712"/>
                  <a:gd name="T70" fmla="*/ 3 w 1321"/>
                  <a:gd name="T71" fmla="*/ 1 h 712"/>
                  <a:gd name="T72" fmla="*/ 5 w 1321"/>
                  <a:gd name="T73" fmla="*/ 1 h 712"/>
                  <a:gd name="T74" fmla="*/ 6 w 1321"/>
                  <a:gd name="T75" fmla="*/ 1 h 712"/>
                  <a:gd name="T76" fmla="*/ 7 w 1321"/>
                  <a:gd name="T77" fmla="*/ 0 h 712"/>
                  <a:gd name="T78" fmla="*/ 8 w 1321"/>
                  <a:gd name="T79" fmla="*/ 0 h 712"/>
                  <a:gd name="T80" fmla="*/ 9 w 1321"/>
                  <a:gd name="T81" fmla="*/ 0 h 712"/>
                  <a:gd name="T82" fmla="*/ 11 w 1321"/>
                  <a:gd name="T83" fmla="*/ 0 h 712"/>
                  <a:gd name="T84" fmla="*/ 11 w 1321"/>
                  <a:gd name="T85" fmla="*/ 0 h 712"/>
                  <a:gd name="T86" fmla="*/ 13 w 1321"/>
                  <a:gd name="T87" fmla="*/ 0 h 712"/>
                  <a:gd name="T88" fmla="*/ 14 w 1321"/>
                  <a:gd name="T89" fmla="*/ 0 h 712"/>
                  <a:gd name="T90" fmla="*/ 15 w 1321"/>
                  <a:gd name="T91" fmla="*/ 0 h 712"/>
                  <a:gd name="T92" fmla="*/ 17 w 1321"/>
                  <a:gd name="T93" fmla="*/ 1 h 712"/>
                  <a:gd name="T94" fmla="*/ 18 w 1321"/>
                  <a:gd name="T95" fmla="*/ 1 h 712"/>
                  <a:gd name="T96" fmla="*/ 19 w 1321"/>
                  <a:gd name="T97" fmla="*/ 1 h 712"/>
                  <a:gd name="T98" fmla="*/ 20 w 1321"/>
                  <a:gd name="T99" fmla="*/ 2 h 712"/>
                  <a:gd name="T100" fmla="*/ 21 w 1321"/>
                  <a:gd name="T101" fmla="*/ 2 h 712"/>
                  <a:gd name="T102" fmla="*/ 21 w 1321"/>
                  <a:gd name="T103" fmla="*/ 3 h 712"/>
                  <a:gd name="T104" fmla="*/ 21 w 1321"/>
                  <a:gd name="T105" fmla="*/ 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AF6A2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黑体" pitchFamily="49" charset="-122"/>
                </a:endParaRPr>
              </a:p>
            </p:txBody>
          </p:sp>
        </p:grpSp>
        <p:sp>
          <p:nvSpPr>
            <p:cNvPr id="24615" name="Line 71"/>
            <p:cNvSpPr>
              <a:spLocks noChangeShapeType="1"/>
            </p:cNvSpPr>
            <p:nvPr/>
          </p:nvSpPr>
          <p:spPr bwMode="gray">
            <a:xfrm rot="-1039446">
              <a:off x="2044" y="1706"/>
              <a:ext cx="18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Text Box 220"/>
            <p:cNvSpPr txBox="1">
              <a:spLocks noChangeArrowheads="1"/>
            </p:cNvSpPr>
            <p:nvPr/>
          </p:nvSpPr>
          <p:spPr bwMode="gray">
            <a:xfrm>
              <a:off x="2822" y="1547"/>
              <a:ext cx="63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33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/>
                <a:t>Point   1</a:t>
              </a:r>
            </a:p>
          </p:txBody>
        </p:sp>
        <p:sp>
          <p:nvSpPr>
            <p:cNvPr id="120" name="矩形 119"/>
            <p:cNvSpPr/>
            <p:nvPr/>
          </p:nvSpPr>
          <p:spPr>
            <a:xfrm>
              <a:off x="3313" y="1268"/>
              <a:ext cx="1120" cy="2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黑体" pitchFamily="49" charset="-122"/>
                  <a:ea typeface="黑体" pitchFamily="49" charset="-122"/>
                </a:rPr>
                <a:t>quality</a:t>
              </a:r>
              <a:endParaRPr lang="zh-CN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0" name="Group 362"/>
          <p:cNvGrpSpPr>
            <a:grpSpLocks/>
          </p:cNvGrpSpPr>
          <p:nvPr/>
        </p:nvGrpSpPr>
        <p:grpSpPr bwMode="auto">
          <a:xfrm>
            <a:off x="3513138" y="2708275"/>
            <a:ext cx="3667125" cy="1585913"/>
            <a:chOff x="3256" y="1344"/>
            <a:chExt cx="2310" cy="999"/>
          </a:xfrm>
        </p:grpSpPr>
        <p:grpSp>
          <p:nvGrpSpPr>
            <p:cNvPr id="24593" name="Group 233"/>
            <p:cNvGrpSpPr>
              <a:grpSpLocks/>
            </p:cNvGrpSpPr>
            <p:nvPr/>
          </p:nvGrpSpPr>
          <p:grpSpPr bwMode="auto">
            <a:xfrm>
              <a:off x="4708" y="1616"/>
              <a:ext cx="606" cy="636"/>
              <a:chOff x="3247" y="1673"/>
              <a:chExt cx="606" cy="636"/>
            </a:xfrm>
          </p:grpSpPr>
          <p:pic>
            <p:nvPicPr>
              <p:cNvPr id="24597" name="Picture 169" descr="light_shadow"/>
              <p:cNvPicPr>
                <a:picLocks noChangeAspect="1" noChangeArrowheads="1"/>
              </p:cNvPicPr>
              <p:nvPr/>
            </p:nvPicPr>
            <p:blipFill>
              <a:blip r:embed="rId5">
                <a:lum bright="-84000" contrast="-48000"/>
              </a:blip>
              <a:srcRect/>
              <a:stretch>
                <a:fillRect/>
              </a:stretch>
            </p:blipFill>
            <p:spPr bwMode="gray">
              <a:xfrm>
                <a:off x="3305" y="2171"/>
                <a:ext cx="498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98" name="Picture 170" descr="circuler_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3247" y="1673"/>
                <a:ext cx="606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Oval 171"/>
              <p:cNvSpPr>
                <a:spLocks noChangeArrowheads="1"/>
              </p:cNvSpPr>
              <p:nvPr/>
            </p:nvSpPr>
            <p:spPr bwMode="gray">
              <a:xfrm>
                <a:off x="3247" y="1673"/>
                <a:ext cx="602" cy="587"/>
              </a:xfrm>
              <a:prstGeom prst="ellipse">
                <a:avLst/>
              </a:prstGeom>
              <a:gradFill rotWithShape="1">
                <a:gsLst>
                  <a:gs pos="0">
                    <a:srgbClr val="CCCC00">
                      <a:alpha val="89999"/>
                    </a:srgbClr>
                  </a:gs>
                  <a:gs pos="50000">
                    <a:srgbClr val="CCFF99">
                      <a:alpha val="55000"/>
                    </a:srgbClr>
                  </a:gs>
                  <a:gs pos="100000">
                    <a:srgbClr val="CCCC00"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24602" name="Group 172"/>
              <p:cNvGrpSpPr>
                <a:grpSpLocks/>
              </p:cNvGrpSpPr>
              <p:nvPr/>
            </p:nvGrpSpPr>
            <p:grpSpPr bwMode="auto">
              <a:xfrm rot="-1045052" flipH="1" flipV="1">
                <a:off x="3293" y="2156"/>
                <a:ext cx="471" cy="107"/>
                <a:chOff x="2528" y="1060"/>
                <a:chExt cx="894" cy="236"/>
              </a:xfrm>
            </p:grpSpPr>
            <p:grpSp>
              <p:nvGrpSpPr>
                <p:cNvPr id="24604" name="Group 173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4610" name="AutoShape 17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11" name="AutoShape 17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12" name="AutoShape 17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13" name="AutoShape 17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4605" name="Group 178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4606" name="AutoShape 17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901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07" name="AutoShape 18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08" name="AutoShape 18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09" name="AutoShape 18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4603" name="Freeform 183"/>
              <p:cNvSpPr>
                <a:spLocks/>
              </p:cNvSpPr>
              <p:nvPr/>
            </p:nvSpPr>
            <p:spPr bwMode="gray">
              <a:xfrm>
                <a:off x="3309" y="1685"/>
                <a:ext cx="473" cy="204"/>
              </a:xfrm>
              <a:custGeom>
                <a:avLst/>
                <a:gdLst>
                  <a:gd name="T0" fmla="*/ 21 w 1321"/>
                  <a:gd name="T1" fmla="*/ 3 h 712"/>
                  <a:gd name="T2" fmla="*/ 22 w 1321"/>
                  <a:gd name="T3" fmla="*/ 3 h 712"/>
                  <a:gd name="T4" fmla="*/ 22 w 1321"/>
                  <a:gd name="T5" fmla="*/ 3 h 712"/>
                  <a:gd name="T6" fmla="*/ 22 w 1321"/>
                  <a:gd name="T7" fmla="*/ 3 h 712"/>
                  <a:gd name="T8" fmla="*/ 21 w 1321"/>
                  <a:gd name="T9" fmla="*/ 4 h 712"/>
                  <a:gd name="T10" fmla="*/ 21 w 1321"/>
                  <a:gd name="T11" fmla="*/ 4 h 712"/>
                  <a:gd name="T12" fmla="*/ 20 w 1321"/>
                  <a:gd name="T13" fmla="*/ 4 h 712"/>
                  <a:gd name="T14" fmla="*/ 20 w 1321"/>
                  <a:gd name="T15" fmla="*/ 4 h 712"/>
                  <a:gd name="T16" fmla="*/ 19 w 1321"/>
                  <a:gd name="T17" fmla="*/ 4 h 712"/>
                  <a:gd name="T18" fmla="*/ 18 w 1321"/>
                  <a:gd name="T19" fmla="*/ 5 h 712"/>
                  <a:gd name="T20" fmla="*/ 17 w 1321"/>
                  <a:gd name="T21" fmla="*/ 5 h 712"/>
                  <a:gd name="T22" fmla="*/ 16 w 1321"/>
                  <a:gd name="T23" fmla="*/ 5 h 712"/>
                  <a:gd name="T24" fmla="*/ 15 w 1321"/>
                  <a:gd name="T25" fmla="*/ 5 h 712"/>
                  <a:gd name="T26" fmla="*/ 14 w 1321"/>
                  <a:gd name="T27" fmla="*/ 5 h 712"/>
                  <a:gd name="T28" fmla="*/ 13 w 1321"/>
                  <a:gd name="T29" fmla="*/ 5 h 712"/>
                  <a:gd name="T30" fmla="*/ 8 w 1321"/>
                  <a:gd name="T31" fmla="*/ 5 h 712"/>
                  <a:gd name="T32" fmla="*/ 8 w 1321"/>
                  <a:gd name="T33" fmla="*/ 5 h 712"/>
                  <a:gd name="T34" fmla="*/ 7 w 1321"/>
                  <a:gd name="T35" fmla="*/ 5 h 712"/>
                  <a:gd name="T36" fmla="*/ 6 w 1321"/>
                  <a:gd name="T37" fmla="*/ 5 h 712"/>
                  <a:gd name="T38" fmla="*/ 5 w 1321"/>
                  <a:gd name="T39" fmla="*/ 5 h 712"/>
                  <a:gd name="T40" fmla="*/ 4 w 1321"/>
                  <a:gd name="T41" fmla="*/ 5 h 712"/>
                  <a:gd name="T42" fmla="*/ 3 w 1321"/>
                  <a:gd name="T43" fmla="*/ 5 h 712"/>
                  <a:gd name="T44" fmla="*/ 2 w 1321"/>
                  <a:gd name="T45" fmla="*/ 4 h 712"/>
                  <a:gd name="T46" fmla="*/ 2 w 1321"/>
                  <a:gd name="T47" fmla="*/ 4 h 712"/>
                  <a:gd name="T48" fmla="*/ 1 w 1321"/>
                  <a:gd name="T49" fmla="*/ 4 h 712"/>
                  <a:gd name="T50" fmla="*/ 1 w 1321"/>
                  <a:gd name="T51" fmla="*/ 4 h 712"/>
                  <a:gd name="T52" fmla="*/ 0 w 1321"/>
                  <a:gd name="T53" fmla="*/ 4 h 712"/>
                  <a:gd name="T54" fmla="*/ 0 w 1321"/>
                  <a:gd name="T55" fmla="*/ 4 h 712"/>
                  <a:gd name="T56" fmla="*/ 0 w 1321"/>
                  <a:gd name="T57" fmla="*/ 3 h 712"/>
                  <a:gd name="T58" fmla="*/ 0 w 1321"/>
                  <a:gd name="T59" fmla="*/ 3 h 712"/>
                  <a:gd name="T60" fmla="*/ 0 w 1321"/>
                  <a:gd name="T61" fmla="*/ 3 h 712"/>
                  <a:gd name="T62" fmla="*/ 0 w 1321"/>
                  <a:gd name="T63" fmla="*/ 3 h 712"/>
                  <a:gd name="T64" fmla="*/ 1 w 1321"/>
                  <a:gd name="T65" fmla="*/ 3 h 712"/>
                  <a:gd name="T66" fmla="*/ 1 w 1321"/>
                  <a:gd name="T67" fmla="*/ 2 h 712"/>
                  <a:gd name="T68" fmla="*/ 3 w 1321"/>
                  <a:gd name="T69" fmla="*/ 1 h 712"/>
                  <a:gd name="T70" fmla="*/ 3 w 1321"/>
                  <a:gd name="T71" fmla="*/ 1 h 712"/>
                  <a:gd name="T72" fmla="*/ 5 w 1321"/>
                  <a:gd name="T73" fmla="*/ 1 h 712"/>
                  <a:gd name="T74" fmla="*/ 6 w 1321"/>
                  <a:gd name="T75" fmla="*/ 1 h 712"/>
                  <a:gd name="T76" fmla="*/ 7 w 1321"/>
                  <a:gd name="T77" fmla="*/ 0 h 712"/>
                  <a:gd name="T78" fmla="*/ 8 w 1321"/>
                  <a:gd name="T79" fmla="*/ 0 h 712"/>
                  <a:gd name="T80" fmla="*/ 9 w 1321"/>
                  <a:gd name="T81" fmla="*/ 0 h 712"/>
                  <a:gd name="T82" fmla="*/ 11 w 1321"/>
                  <a:gd name="T83" fmla="*/ 0 h 712"/>
                  <a:gd name="T84" fmla="*/ 11 w 1321"/>
                  <a:gd name="T85" fmla="*/ 0 h 712"/>
                  <a:gd name="T86" fmla="*/ 13 w 1321"/>
                  <a:gd name="T87" fmla="*/ 0 h 712"/>
                  <a:gd name="T88" fmla="*/ 14 w 1321"/>
                  <a:gd name="T89" fmla="*/ 0 h 712"/>
                  <a:gd name="T90" fmla="*/ 15 w 1321"/>
                  <a:gd name="T91" fmla="*/ 0 h 712"/>
                  <a:gd name="T92" fmla="*/ 17 w 1321"/>
                  <a:gd name="T93" fmla="*/ 1 h 712"/>
                  <a:gd name="T94" fmla="*/ 18 w 1321"/>
                  <a:gd name="T95" fmla="*/ 1 h 712"/>
                  <a:gd name="T96" fmla="*/ 19 w 1321"/>
                  <a:gd name="T97" fmla="*/ 1 h 712"/>
                  <a:gd name="T98" fmla="*/ 20 w 1321"/>
                  <a:gd name="T99" fmla="*/ 2 h 712"/>
                  <a:gd name="T100" fmla="*/ 21 w 1321"/>
                  <a:gd name="T101" fmla="*/ 2 h 712"/>
                  <a:gd name="T102" fmla="*/ 21 w 1321"/>
                  <a:gd name="T103" fmla="*/ 3 h 712"/>
                  <a:gd name="T104" fmla="*/ 21 w 1321"/>
                  <a:gd name="T105" fmla="*/ 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AF6A2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594" name="Line 72"/>
            <p:cNvSpPr>
              <a:spLocks noChangeShapeType="1"/>
            </p:cNvSpPr>
            <p:nvPr/>
          </p:nvSpPr>
          <p:spPr bwMode="gray">
            <a:xfrm rot="-1039446">
              <a:off x="3256" y="1344"/>
              <a:ext cx="1801" cy="9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" name="Text Box 220"/>
            <p:cNvSpPr txBox="1">
              <a:spLocks noChangeArrowheads="1"/>
            </p:cNvSpPr>
            <p:nvPr/>
          </p:nvSpPr>
          <p:spPr bwMode="gray">
            <a:xfrm>
              <a:off x="3832" y="1629"/>
              <a:ext cx="63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33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/>
                <a:t>Point   2</a:t>
              </a:r>
            </a:p>
          </p:txBody>
        </p:sp>
        <p:sp>
          <p:nvSpPr>
            <p:cNvPr id="121" name="矩形 120"/>
            <p:cNvSpPr/>
            <p:nvPr/>
          </p:nvSpPr>
          <p:spPr>
            <a:xfrm>
              <a:off x="4478" y="1756"/>
              <a:ext cx="1088" cy="3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3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黑体" pitchFamily="49" charset="-122"/>
                  <a:ea typeface="黑体" pitchFamily="49" charset="-122"/>
                </a:rPr>
                <a:t>service</a:t>
              </a:r>
              <a:endParaRPr lang="zh-CN" alt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591" name="直接连接符 5"/>
          <p:cNvSpPr>
            <a:spLocks noChangeShapeType="1"/>
          </p:cNvSpPr>
          <p:nvPr/>
        </p:nvSpPr>
        <p:spPr bwMode="auto">
          <a:xfrm rot="10800000">
            <a:off x="339725" y="1069975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2" name="直接连接符 6"/>
          <p:cNvSpPr>
            <a:spLocks noChangeShapeType="1"/>
          </p:cNvSpPr>
          <p:nvPr/>
        </p:nvSpPr>
        <p:spPr bwMode="auto">
          <a:xfrm rot="10800000">
            <a:off x="6932613" y="1069975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pic>
        <p:nvPicPr>
          <p:cNvPr id="25603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04" name="直接连接符 10"/>
          <p:cNvCxnSpPr>
            <a:cxnSpLocks noChangeShapeType="1"/>
          </p:cNvCxnSpPr>
          <p:nvPr/>
        </p:nvCxnSpPr>
        <p:spPr bwMode="auto">
          <a:xfrm>
            <a:off x="381000" y="1714500"/>
            <a:ext cx="3071813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" name="矩形 11"/>
          <p:cNvSpPr/>
          <p:nvPr/>
        </p:nvSpPr>
        <p:spPr>
          <a:xfrm>
            <a:off x="1023910" y="857232"/>
            <a:ext cx="25314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Quality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31763" y="3748088"/>
            <a:ext cx="4500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/>
              <a:t>★  </a:t>
            </a:r>
            <a:r>
              <a:rPr lang="en-US" altLang="zh-CN" sz="2800"/>
              <a:t>solid packing</a:t>
            </a:r>
            <a:endParaRPr lang="zh-CN" altLang="en-US" sz="2800"/>
          </a:p>
        </p:txBody>
      </p:sp>
      <p:pic>
        <p:nvPicPr>
          <p:cNvPr id="14" name="Picture 16" descr="DSC_15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2571750"/>
            <a:ext cx="40830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Box 15"/>
          <p:cNvSpPr txBox="1">
            <a:spLocks noChangeArrowheads="1"/>
          </p:cNvSpPr>
          <p:nvPr/>
        </p:nvSpPr>
        <p:spPr bwMode="auto">
          <a:xfrm>
            <a:off x="131763" y="2786063"/>
            <a:ext cx="53213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/>
              <a:t>★  </a:t>
            </a:r>
            <a:r>
              <a:rPr lang="en-US" altLang="zh-CN" sz="2800"/>
              <a:t>advanced  production lines,   </a:t>
            </a:r>
          </a:p>
          <a:p>
            <a:r>
              <a:rPr lang="en-US" altLang="zh-CN" sz="2800"/>
              <a:t>      leading techniques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95250" y="4437063"/>
            <a:ext cx="57864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/>
              <a:t>★  </a:t>
            </a:r>
            <a:r>
              <a:rPr lang="en-US" altLang="zh-CN" sz="2800"/>
              <a:t>withstand high temperature</a:t>
            </a:r>
          </a:p>
          <a:p>
            <a:r>
              <a:rPr lang="en-US" altLang="zh-CN" sz="2800">
                <a:solidFill>
                  <a:srgbClr val="800000"/>
                </a:solidFill>
              </a:rPr>
              <a:t>  </a:t>
            </a:r>
            <a:endParaRPr lang="zh-CN" altLang="en-US" sz="2800">
              <a:solidFill>
                <a:srgbClr val="800000"/>
              </a:solidFill>
            </a:endParaRPr>
          </a:p>
        </p:txBody>
      </p:sp>
      <p:pic>
        <p:nvPicPr>
          <p:cNvPr id="5123" name="Picture 3" descr="C:\Users\www\Documents\Tencent Files\352319147\Image\D_78FT9T)NZWYP3%$N[KELB.jpg"/>
          <p:cNvPicPr>
            <a:picLocks noChangeAspect="1" noChangeArrowheads="1"/>
          </p:cNvPicPr>
          <p:nvPr/>
        </p:nvPicPr>
        <p:blipFill>
          <a:blip r:embed="rId4"/>
          <a:srcRect t="1143" b="8002"/>
          <a:stretch>
            <a:fillRect/>
          </a:stretch>
        </p:blipFill>
        <p:spPr bwMode="auto">
          <a:xfrm>
            <a:off x="5095875" y="2333625"/>
            <a:ext cx="4554538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  <p:pic>
        <p:nvPicPr>
          <p:cNvPr id="1026" name="Picture 2" descr="E:\文件\个人\国际贸易比赛\公司资料\厂区图片\production li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7313" y="2357438"/>
            <a:ext cx="4357687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53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pic>
        <p:nvPicPr>
          <p:cNvPr id="26627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  <p:cxnSp>
        <p:nvCxnSpPr>
          <p:cNvPr id="26629" name="直接连接符 6"/>
          <p:cNvCxnSpPr>
            <a:cxnSpLocks noChangeShapeType="1"/>
          </p:cNvCxnSpPr>
          <p:nvPr/>
        </p:nvCxnSpPr>
        <p:spPr bwMode="auto">
          <a:xfrm>
            <a:off x="381000" y="1714500"/>
            <a:ext cx="3071813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矩形 7"/>
          <p:cNvSpPr/>
          <p:nvPr/>
        </p:nvSpPr>
        <p:spPr>
          <a:xfrm>
            <a:off x="881034" y="857232"/>
            <a:ext cx="26468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Service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73050" y="2324100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/>
              <a:t>★ </a:t>
            </a:r>
            <a:r>
              <a:rPr lang="en-US" altLang="zh-CN" sz="3200"/>
              <a:t>different sizes</a:t>
            </a:r>
            <a:endParaRPr lang="zh-CN" altLang="en-US" sz="3200"/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38125" y="4724400"/>
            <a:ext cx="3786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/>
              <a:t>★ </a:t>
            </a:r>
            <a:r>
              <a:rPr lang="en-US" altLang="zh-CN" sz="3200"/>
              <a:t>personalized</a:t>
            </a:r>
            <a:endParaRPr lang="zh-CN" altLang="en-US" sz="3200"/>
          </a:p>
        </p:txBody>
      </p:sp>
      <p:pic>
        <p:nvPicPr>
          <p:cNvPr id="23561" name="Picture 9" descr="http://www.51pla.com/uploadpic/2009/12/14/200912141517211263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88" y="2035175"/>
            <a:ext cx="47148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 descr="C:\Users\www\Desktop\无标题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1200" y="2492375"/>
            <a:ext cx="49799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6" descr="C:\Users\www\Desktop\QQ截图2012050822165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4375" y="2281238"/>
            <a:ext cx="50387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38125" y="3357563"/>
            <a:ext cx="46783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/>
              <a:t>★ </a:t>
            </a:r>
            <a:r>
              <a:rPr lang="en-US" altLang="zh-CN" sz="3200"/>
              <a:t>only one distributor</a:t>
            </a:r>
          </a:p>
          <a:p>
            <a:r>
              <a:rPr lang="en-US" altLang="zh-CN" sz="3200"/>
              <a:t>     in each city 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pic>
        <p:nvPicPr>
          <p:cNvPr id="27651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  <p:cxnSp>
        <p:nvCxnSpPr>
          <p:cNvPr id="27653" name="直接连接符 6"/>
          <p:cNvCxnSpPr>
            <a:cxnSpLocks noChangeShapeType="1"/>
          </p:cNvCxnSpPr>
          <p:nvPr/>
        </p:nvCxnSpPr>
        <p:spPr bwMode="auto">
          <a:xfrm>
            <a:off x="238125" y="1714500"/>
            <a:ext cx="27146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矩形 7"/>
          <p:cNvSpPr/>
          <p:nvPr/>
        </p:nvSpPr>
        <p:spPr>
          <a:xfrm>
            <a:off x="1095348" y="857232"/>
            <a:ext cx="187743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Price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3813" y="2609850"/>
            <a:ext cx="35004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400"/>
              <a:t>★ </a:t>
            </a:r>
            <a:r>
              <a:rPr lang="en-US" altLang="zh-CN" sz="3400"/>
              <a:t>cash discount</a:t>
            </a:r>
            <a:endParaRPr lang="zh-CN" altLang="en-US" sz="340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-11113" y="4267200"/>
            <a:ext cx="35004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400"/>
              <a:t>★ </a:t>
            </a:r>
            <a:r>
              <a:rPr lang="en-US" altLang="zh-CN" sz="3400"/>
              <a:t>trade discount</a:t>
            </a:r>
            <a:endParaRPr lang="zh-CN" altLang="en-US" sz="3400"/>
          </a:p>
        </p:txBody>
      </p:sp>
      <p:pic>
        <p:nvPicPr>
          <p:cNvPr id="1026" name="Picture 2" descr="C:\Users\www\Desktop\现金折扣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75" y="2500313"/>
            <a:ext cx="62865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452813" y="2714625"/>
          <a:ext cx="5911536" cy="3840480"/>
        </p:xfrm>
        <a:graphic>
          <a:graphicData uri="http://schemas.openxmlformats.org/drawingml/2006/table">
            <a:tbl>
              <a:tblPr/>
              <a:tblGrid>
                <a:gridCol w="2955768"/>
                <a:gridCol w="2955768"/>
              </a:tblGrid>
              <a:tr h="583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kern="1400" dirty="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Times New Roman"/>
                        </a:rPr>
                        <a:t>Amount/boxes</a:t>
                      </a:r>
                      <a:endParaRPr lang="zh-CN" sz="2800" b="1" kern="14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kern="1400" dirty="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Times New Roman"/>
                        </a:rPr>
                        <a:t>Discount</a:t>
                      </a:r>
                      <a:endParaRPr lang="zh-CN" sz="2800" b="1" kern="14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583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kern="14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zh-CN" sz="2800" b="0" kern="140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≥</a:t>
                      </a:r>
                      <a:r>
                        <a:rPr lang="en-US" sz="2800" b="0" kern="140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10000</a:t>
                      </a:r>
                      <a:endParaRPr lang="zh-CN" sz="2800" b="1" kern="14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kern="14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5%</a:t>
                      </a:r>
                      <a:endParaRPr lang="zh-CN" sz="2800" b="1" kern="14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B5"/>
                    </a:solidFill>
                  </a:tcPr>
                </a:tc>
              </a:tr>
              <a:tr h="583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kern="14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6000</a:t>
                      </a:r>
                      <a:r>
                        <a:rPr lang="zh-CN" sz="2800" b="0" kern="140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≤</a:t>
                      </a:r>
                      <a:r>
                        <a:rPr lang="en-US" sz="2800" b="0" kern="140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zh-CN" sz="2800" b="0" kern="140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＜</a:t>
                      </a:r>
                      <a:r>
                        <a:rPr lang="en-US" sz="2800" b="0" kern="140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10000</a:t>
                      </a:r>
                      <a:endParaRPr lang="zh-CN" sz="2800" b="1" kern="14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kern="14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4%</a:t>
                      </a:r>
                      <a:endParaRPr lang="zh-CN" sz="2800" b="1" kern="14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3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kern="14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4000</a:t>
                      </a:r>
                      <a:r>
                        <a:rPr lang="zh-CN" sz="2800" b="0" kern="140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≤</a:t>
                      </a:r>
                      <a:r>
                        <a:rPr lang="en-US" sz="2800" b="0" kern="140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zh-CN" sz="2800" b="0" kern="140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＜</a:t>
                      </a:r>
                      <a:r>
                        <a:rPr lang="en-US" sz="2800" b="0" kern="140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6000</a:t>
                      </a:r>
                      <a:endParaRPr lang="zh-CN" sz="2800" b="1" kern="14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kern="14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3%</a:t>
                      </a:r>
                      <a:endParaRPr lang="zh-CN" sz="2800" b="1" kern="14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B5"/>
                    </a:solidFill>
                  </a:tcPr>
                </a:tc>
              </a:tr>
              <a:tr h="583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kern="14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2000</a:t>
                      </a:r>
                      <a:r>
                        <a:rPr lang="zh-CN" sz="2800" b="0" kern="140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≤</a:t>
                      </a:r>
                      <a:r>
                        <a:rPr lang="en-US" sz="2800" b="0" kern="140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zh-CN" sz="2800" b="0" kern="140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＜</a:t>
                      </a:r>
                      <a:r>
                        <a:rPr lang="en-US" sz="2800" b="0" kern="140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4000</a:t>
                      </a:r>
                      <a:endParaRPr lang="zh-CN" sz="2800" b="1" kern="14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kern="14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2%</a:t>
                      </a:r>
                      <a:endParaRPr lang="zh-CN" sz="2800" b="1" kern="14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3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kern="14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1000</a:t>
                      </a:r>
                      <a:r>
                        <a:rPr lang="zh-CN" sz="2800" b="0" kern="1400" dirty="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≤</a:t>
                      </a:r>
                      <a:r>
                        <a:rPr lang="en-US" sz="2800" b="0" kern="1400" dirty="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zh-CN" sz="2800" b="0" kern="1400" dirty="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＜</a:t>
                      </a:r>
                      <a:r>
                        <a:rPr lang="en-US" sz="2800" b="0" kern="1400" dirty="0">
                          <a:solidFill>
                            <a:srgbClr val="000000"/>
                          </a:solidFill>
                          <a:latin typeface="Cambria"/>
                          <a:ea typeface="宋体"/>
                          <a:cs typeface="Times New Roman"/>
                        </a:rPr>
                        <a:t>2000</a:t>
                      </a:r>
                      <a:endParaRPr lang="zh-CN" sz="2800" b="1" kern="14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kern="14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1%</a:t>
                      </a:r>
                      <a:endParaRPr lang="zh-CN" sz="2800" b="1" kern="14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B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6218E-6 4.07407E-6 L 0.00128 -0.1733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pic>
        <p:nvPicPr>
          <p:cNvPr id="28675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  <p:cxnSp>
        <p:nvCxnSpPr>
          <p:cNvPr id="28677" name="直接连接符 6"/>
          <p:cNvCxnSpPr>
            <a:cxnSpLocks noChangeShapeType="1"/>
          </p:cNvCxnSpPr>
          <p:nvPr/>
        </p:nvCxnSpPr>
        <p:spPr bwMode="auto">
          <a:xfrm>
            <a:off x="166688" y="1714500"/>
            <a:ext cx="48577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矩形 7"/>
          <p:cNvSpPr/>
          <p:nvPr/>
        </p:nvSpPr>
        <p:spPr>
          <a:xfrm>
            <a:off x="881034" y="857232"/>
            <a:ext cx="43011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Added value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95250" y="3068638"/>
            <a:ext cx="4929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/>
              <a:t>★</a:t>
            </a:r>
            <a:r>
              <a:rPr lang="en-US" altLang="zh-CN" sz="3200"/>
              <a:t> environment  friendly</a:t>
            </a:r>
            <a:endParaRPr lang="zh-CN" altLang="en-US" sz="3200"/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95250" y="4437063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/>
              <a:t>★ </a:t>
            </a:r>
            <a:r>
              <a:rPr lang="en-US" altLang="zh-CN" sz="3200"/>
              <a:t>1% profit to charity</a:t>
            </a:r>
            <a:endParaRPr lang="zh-CN" altLang="en-US" sz="3200"/>
          </a:p>
        </p:txBody>
      </p:sp>
      <p:pic>
        <p:nvPicPr>
          <p:cNvPr id="25610" name="Picture 10" descr="C:\Users\www\Desktop\产品发布会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6675" y="2071688"/>
            <a:ext cx="4164013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C:\Users\www\Desktop\产品发布会\无标题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75" y="2071688"/>
            <a:ext cx="38687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pic>
        <p:nvPicPr>
          <p:cNvPr id="29699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  <p:pic>
        <p:nvPicPr>
          <p:cNvPr id="29707" name="Picture 11" descr="http://www.deskcity.com/picture/image_url/41809/carnation_1020.jpg?12104015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62" y="571480"/>
            <a:ext cx="7643866" cy="5732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500066" y="2857496"/>
            <a:ext cx="909640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  <a:latin typeface="Rage Italic" pitchFamily="66" charset="0"/>
              </a:rPr>
              <a:t>Happy </a:t>
            </a:r>
            <a:r>
              <a:rPr lang="en-US" altLang="zh-CN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  <a:latin typeface="Rage Italic" pitchFamily="66" charset="0"/>
              </a:rPr>
              <a:t>Mothers’ Day</a:t>
            </a:r>
            <a:endParaRPr lang="zh-CN" alt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FF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2010100719144878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log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sp>
        <p:nvSpPr>
          <p:cNvPr id="6149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  <p:pic>
        <p:nvPicPr>
          <p:cNvPr id="7" name="产品发布会舞蹈音乐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39082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  <p:sp>
        <p:nvSpPr>
          <p:cNvPr id="6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pic>
        <p:nvPicPr>
          <p:cNvPr id="7173" name="Picture 4" descr="C:\Users\www\Desktop\d87623a424fd40d39152ee5b_副本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57438"/>
            <a:ext cx="9906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41"/>
          <p:cNvGrpSpPr>
            <a:grpSpLocks/>
          </p:cNvGrpSpPr>
          <p:nvPr/>
        </p:nvGrpSpPr>
        <p:grpSpPr bwMode="auto">
          <a:xfrm>
            <a:off x="-38838188" y="3071813"/>
            <a:ext cx="38838188" cy="2484437"/>
            <a:chOff x="-28980505" y="3071384"/>
            <a:chExt cx="38838777" cy="2484866"/>
          </a:xfrm>
        </p:grpSpPr>
        <p:grpSp>
          <p:nvGrpSpPr>
            <p:cNvPr id="7175" name="组合 39"/>
            <p:cNvGrpSpPr>
              <a:grpSpLocks/>
            </p:cNvGrpSpPr>
            <p:nvPr/>
          </p:nvGrpSpPr>
          <p:grpSpPr bwMode="auto">
            <a:xfrm>
              <a:off x="-7405774" y="3071813"/>
              <a:ext cx="17264046" cy="2484437"/>
              <a:chOff x="-7358046" y="3071813"/>
              <a:chExt cx="17264046" cy="2484437"/>
            </a:xfrm>
          </p:grpSpPr>
          <p:sp>
            <p:nvSpPr>
              <p:cNvPr id="7189" name="TextBox 19"/>
              <p:cNvSpPr txBox="1">
                <a:spLocks noChangeArrowheads="1"/>
              </p:cNvSpPr>
              <p:nvPr/>
            </p:nvSpPr>
            <p:spPr bwMode="auto">
              <a:xfrm>
                <a:off x="2928853" y="3101703"/>
                <a:ext cx="288000" cy="241242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zh-CN" altLang="en-US"/>
              </a:p>
            </p:txBody>
          </p:sp>
          <p:grpSp>
            <p:nvGrpSpPr>
              <p:cNvPr id="7190" name="组合 18"/>
              <p:cNvGrpSpPr>
                <a:grpSpLocks/>
              </p:cNvGrpSpPr>
              <p:nvPr/>
            </p:nvGrpSpPr>
            <p:grpSpPr bwMode="auto">
              <a:xfrm>
                <a:off x="-7358046" y="3071813"/>
                <a:ext cx="17264046" cy="2484437"/>
                <a:chOff x="-7358149" y="3058255"/>
                <a:chExt cx="17264149" cy="2484000"/>
              </a:xfrm>
            </p:grpSpPr>
            <p:pic>
              <p:nvPicPr>
                <p:cNvPr id="7191" name="Picture 6" descr="C:\Users\www\Desktop\宣传画_副本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166423" y="3071810"/>
                  <a:ext cx="4739301" cy="24288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92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7881958" y="3058255"/>
                  <a:ext cx="214314" cy="248400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zh-CN" altLang="en-US"/>
                </a:p>
              </p:txBody>
            </p:sp>
            <p:pic>
              <p:nvPicPr>
                <p:cNvPr id="7193" name="Picture 4" descr="扫描文件7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8089102" y="3059398"/>
                  <a:ext cx="1816898" cy="2441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94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-690602" y="3071810"/>
                  <a:ext cx="214314" cy="244800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zh-CN" altLang="en-US"/>
                </a:p>
              </p:txBody>
            </p:sp>
            <p:pic>
              <p:nvPicPr>
                <p:cNvPr id="7195" name="Picture 5" descr="Packaging Workshop1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-3918576" y="3071810"/>
                  <a:ext cx="3227974" cy="24288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96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-4119626" y="3071810"/>
                  <a:ext cx="214314" cy="244800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en-US" altLang="zh-CN"/>
                </a:p>
                <a:p>
                  <a:endParaRPr lang="zh-CN" altLang="en-US"/>
                </a:p>
              </p:txBody>
            </p:sp>
            <p:pic>
              <p:nvPicPr>
                <p:cNvPr id="7197" name="Picture 7" descr="2222222222222222222222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-7358149" y="3071810"/>
                  <a:ext cx="3238523" cy="24288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98" name="Picture 9" descr="Q602@C7)GL]SS1X57COF(66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-476288" y="3071810"/>
                  <a:ext cx="3420639" cy="24288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176" name="组合 40"/>
            <p:cNvGrpSpPr>
              <a:grpSpLocks/>
            </p:cNvGrpSpPr>
            <p:nvPr/>
          </p:nvGrpSpPr>
          <p:grpSpPr bwMode="auto">
            <a:xfrm>
              <a:off x="-28980505" y="3071384"/>
              <a:ext cx="21648245" cy="2429318"/>
              <a:chOff x="-28980505" y="3071384"/>
              <a:chExt cx="21648245" cy="2429318"/>
            </a:xfrm>
          </p:grpSpPr>
          <p:sp>
            <p:nvSpPr>
              <p:cNvPr id="7177" name="TextBox 25"/>
              <p:cNvSpPr txBox="1">
                <a:spLocks noChangeArrowheads="1"/>
              </p:cNvSpPr>
              <p:nvPr/>
            </p:nvSpPr>
            <p:spPr bwMode="auto">
              <a:xfrm>
                <a:off x="-7620260" y="3085370"/>
                <a:ext cx="288000" cy="241200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zh-CN" altLang="en-US"/>
              </a:p>
            </p:txBody>
          </p:sp>
          <p:pic>
            <p:nvPicPr>
              <p:cNvPr id="7178" name="Picture 6" descr="DSC_170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-11200617" y="3071384"/>
                <a:ext cx="3651967" cy="2429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79" name="TextBox 30"/>
              <p:cNvSpPr txBox="1">
                <a:spLocks noChangeArrowheads="1"/>
              </p:cNvSpPr>
              <p:nvPr/>
            </p:nvSpPr>
            <p:spPr bwMode="auto">
              <a:xfrm>
                <a:off x="-11557805" y="3085370"/>
                <a:ext cx="357188" cy="241200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zh-CN" altLang="en-US"/>
              </a:p>
            </p:txBody>
          </p:sp>
          <p:pic>
            <p:nvPicPr>
              <p:cNvPr id="7180" name="Picture 5" descr="DSC_1445n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-15129683" y="3071384"/>
                <a:ext cx="3626755" cy="241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1" name="TextBox 32"/>
              <p:cNvSpPr txBox="1">
                <a:spLocks noChangeArrowheads="1"/>
              </p:cNvSpPr>
              <p:nvPr/>
            </p:nvSpPr>
            <p:spPr bwMode="auto">
              <a:xfrm>
                <a:off x="-15407186" y="3085370"/>
                <a:ext cx="324002" cy="241200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zh-CN" altLang="en-US"/>
              </a:p>
            </p:txBody>
          </p:sp>
          <p:pic>
            <p:nvPicPr>
              <p:cNvPr id="7182" name="Picture 4" descr="DSC_1736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-18978708" y="3085370"/>
                <a:ext cx="3626592" cy="241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3" name="TextBox 36"/>
              <p:cNvSpPr txBox="1">
                <a:spLocks noChangeArrowheads="1"/>
              </p:cNvSpPr>
              <p:nvPr/>
            </p:nvSpPr>
            <p:spPr bwMode="auto">
              <a:xfrm>
                <a:off x="-19264459" y="3085370"/>
                <a:ext cx="285750" cy="241200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zh-CN" altLang="en-US"/>
              </a:p>
            </p:txBody>
          </p:sp>
          <p:pic>
            <p:nvPicPr>
              <p:cNvPr id="7184" name="Picture 39" descr="DSC_167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21225428" y="3085370"/>
                <a:ext cx="1960561" cy="241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5" name="Picture 15" descr="DSC_1512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28980505" y="3071810"/>
                <a:ext cx="3627425" cy="241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6" name="Picture 16" descr="DSC_151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25122826" y="3071810"/>
                <a:ext cx="3627626" cy="241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7" name="TextBox 42"/>
              <p:cNvSpPr txBox="1">
                <a:spLocks noChangeArrowheads="1"/>
              </p:cNvSpPr>
              <p:nvPr/>
            </p:nvSpPr>
            <p:spPr bwMode="auto">
              <a:xfrm>
                <a:off x="-21550899" y="3085370"/>
                <a:ext cx="324002" cy="241200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zh-CN" altLang="en-US"/>
              </a:p>
            </p:txBody>
          </p:sp>
          <p:sp>
            <p:nvSpPr>
              <p:cNvPr id="7188" name="TextBox 44"/>
              <p:cNvSpPr txBox="1">
                <a:spLocks noChangeArrowheads="1"/>
              </p:cNvSpPr>
              <p:nvPr/>
            </p:nvSpPr>
            <p:spPr bwMode="auto">
              <a:xfrm>
                <a:off x="-25408576" y="3085370"/>
                <a:ext cx="285750" cy="241200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4.07407E-6 L 5.08574 0.01064 " pathEditMode="relative" rAng="0" ptsTypes="AA">
                                      <p:cBhvr>
                                        <p:cTn id="6" dur="3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3910" y="1596274"/>
            <a:ext cx="802495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altLang="zh-CN" sz="5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               HAOJIE </a:t>
            </a:r>
          </a:p>
          <a:p>
            <a:pPr>
              <a:defRPr/>
            </a:pPr>
            <a:r>
              <a:rPr lang="en-US" altLang="zh-CN" sz="5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latex household gloves</a:t>
            </a:r>
            <a:endParaRPr lang="en-US" sz="54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Franklin Gothic Heavy" pitchFamily="34" charset="0"/>
              <a:ea typeface="+mn-ea"/>
            </a:endParaRPr>
          </a:p>
        </p:txBody>
      </p:sp>
      <p:sp>
        <p:nvSpPr>
          <p:cNvPr id="29" name="4-Point Star 28"/>
          <p:cNvSpPr/>
          <p:nvPr/>
        </p:nvSpPr>
        <p:spPr>
          <a:xfrm rot="890656">
            <a:off x="3519184" y="1474671"/>
            <a:ext cx="592969" cy="595462"/>
          </a:xfrm>
          <a:prstGeom prst="star4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4-Point Star 29"/>
          <p:cNvSpPr/>
          <p:nvPr/>
        </p:nvSpPr>
        <p:spPr>
          <a:xfrm rot="890656">
            <a:off x="5866543" y="1917416"/>
            <a:ext cx="590413" cy="516317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4-Point Star 30"/>
          <p:cNvSpPr/>
          <p:nvPr/>
        </p:nvSpPr>
        <p:spPr>
          <a:xfrm rot="890656">
            <a:off x="1004414" y="2262438"/>
            <a:ext cx="489288" cy="46922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4-Point Star 31"/>
          <p:cNvSpPr/>
          <p:nvPr/>
        </p:nvSpPr>
        <p:spPr>
          <a:xfrm rot="890656">
            <a:off x="4395289" y="1966572"/>
            <a:ext cx="412020" cy="482037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4-Point Star 55"/>
          <p:cNvSpPr/>
          <p:nvPr/>
        </p:nvSpPr>
        <p:spPr>
          <a:xfrm rot="890656">
            <a:off x="5171957" y="1467700"/>
            <a:ext cx="430320" cy="55108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4-Point Star 29"/>
          <p:cNvSpPr/>
          <p:nvPr/>
        </p:nvSpPr>
        <p:spPr>
          <a:xfrm rot="890656">
            <a:off x="1575219" y="2542613"/>
            <a:ext cx="503056" cy="46556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4-Point Star 29"/>
          <p:cNvSpPr/>
          <p:nvPr/>
        </p:nvSpPr>
        <p:spPr>
          <a:xfrm rot="890656">
            <a:off x="2022058" y="2772135"/>
            <a:ext cx="579606" cy="585427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4-Point Star 29"/>
          <p:cNvSpPr/>
          <p:nvPr/>
        </p:nvSpPr>
        <p:spPr>
          <a:xfrm rot="890656">
            <a:off x="2823139" y="2340054"/>
            <a:ext cx="526597" cy="385421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4-Point Star 29"/>
          <p:cNvSpPr/>
          <p:nvPr/>
        </p:nvSpPr>
        <p:spPr>
          <a:xfrm rot="890656">
            <a:off x="3276227" y="2695152"/>
            <a:ext cx="537765" cy="59651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4-Point Star 29"/>
          <p:cNvSpPr/>
          <p:nvPr/>
        </p:nvSpPr>
        <p:spPr>
          <a:xfrm rot="890656">
            <a:off x="3859116" y="2626998"/>
            <a:ext cx="544899" cy="454475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4-Point Star 29"/>
          <p:cNvSpPr/>
          <p:nvPr/>
        </p:nvSpPr>
        <p:spPr>
          <a:xfrm rot="890656">
            <a:off x="4502861" y="2907762"/>
            <a:ext cx="553809" cy="37820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4-Point Star 29"/>
          <p:cNvSpPr/>
          <p:nvPr/>
        </p:nvSpPr>
        <p:spPr>
          <a:xfrm rot="890656">
            <a:off x="4849330" y="2415098"/>
            <a:ext cx="553809" cy="37820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4-Point Star 29"/>
          <p:cNvSpPr/>
          <p:nvPr/>
        </p:nvSpPr>
        <p:spPr>
          <a:xfrm rot="890656">
            <a:off x="5502993" y="2836324"/>
            <a:ext cx="553809" cy="37820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4-Point Star 29"/>
          <p:cNvSpPr/>
          <p:nvPr/>
        </p:nvSpPr>
        <p:spPr>
          <a:xfrm rot="890656">
            <a:off x="6217373" y="2343660"/>
            <a:ext cx="553809" cy="37820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4-Point Star 29"/>
          <p:cNvSpPr/>
          <p:nvPr/>
        </p:nvSpPr>
        <p:spPr>
          <a:xfrm rot="890656">
            <a:off x="6706718" y="2979200"/>
            <a:ext cx="553809" cy="37820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4-Point Star 29"/>
          <p:cNvSpPr/>
          <p:nvPr/>
        </p:nvSpPr>
        <p:spPr>
          <a:xfrm rot="890656">
            <a:off x="7288943" y="2557974"/>
            <a:ext cx="553809" cy="37820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4-Point Star 29"/>
          <p:cNvSpPr/>
          <p:nvPr/>
        </p:nvSpPr>
        <p:spPr>
          <a:xfrm rot="890656">
            <a:off x="7992602" y="2836324"/>
            <a:ext cx="553809" cy="37820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4-Point Star 29"/>
          <p:cNvSpPr/>
          <p:nvPr/>
        </p:nvSpPr>
        <p:spPr>
          <a:xfrm rot="890656">
            <a:off x="8509748" y="2560357"/>
            <a:ext cx="590413" cy="516317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9596" y="467005"/>
            <a:ext cx="9144064" cy="461665"/>
          </a:xfrm>
          <a:prstGeom prst="rect">
            <a:avLst/>
          </a:prstGeom>
          <a:noFill/>
        </p:spPr>
        <p:txBody>
          <a:bodyPr spcFirstLastPara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pic>
        <p:nvPicPr>
          <p:cNvPr id="8250" name="Picture 4" descr="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扫描文件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8563" y="3475038"/>
            <a:ext cx="2428875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1952625" y="5500688"/>
            <a:ext cx="6000750" cy="642937"/>
          </a:xfrm>
          <a:noFill/>
        </p:spPr>
        <p:txBody>
          <a:bodyPr/>
          <a:lstStyle/>
          <a:p>
            <a:r>
              <a:rPr lang="en-US" altLang="ja-JP" sz="3600" smtClean="0">
                <a:latin typeface="Broken Toys" pitchFamily="2" charset="0"/>
                <a:ea typeface="宋体" pitchFamily="2" charset="-122"/>
              </a:rPr>
              <a:t>Your   hands    HAOJIE   care!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900"/>
                            </p:stCondLst>
                            <p:childTnLst>
                              <p:par>
                                <p:cTn id="8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6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350"/>
                            </p:stCondLst>
                            <p:childTnLst>
                              <p:par>
                                <p:cTn id="10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85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350"/>
                            </p:stCondLst>
                            <p:childTnLst>
                              <p:par>
                                <p:cTn id="12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800"/>
                            </p:stCondLst>
                            <p:childTnLst>
                              <p:par>
                                <p:cTn id="1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300"/>
                            </p:stCondLst>
                            <p:childTnLst>
                              <p:par>
                                <p:cTn id="1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800"/>
                            </p:stCondLst>
                            <p:childTnLst>
                              <p:par>
                                <p:cTn id="17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8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1750"/>
                            </p:stCondLst>
                            <p:childTnLst>
                              <p:par>
                                <p:cTn id="20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2250"/>
                            </p:stCondLst>
                            <p:childTnLst>
                              <p:par>
                                <p:cTn id="2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37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4200"/>
                            </p:stCondLst>
                            <p:childTnLst>
                              <p:par>
                                <p:cTn id="2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470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5" grpId="2"/>
      <p:bldP spid="25" grpId="3"/>
      <p:bldP spid="25" grpId="4"/>
      <p:bldP spid="25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nd.oeeee.com/nandoubobao/photo/200901/W0200901205509096185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1785938"/>
            <a:ext cx="5715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log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sp>
        <p:nvSpPr>
          <p:cNvPr id="922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://b213.photo.store.qq.com/psu?/V120OIqn4Lngc1/YRspoQoLk2f.izIqWoCwB3ymiVA0yfy9CaHRWQxTtCA!/b/YaPP.X4WOgAAYrvu*34dOg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88" y="1290638"/>
            <a:ext cx="63817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166786" y="3071810"/>
            <a:ext cx="7786742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PGothic" pitchFamily="34" charset="-128"/>
              </a:rPr>
              <a:t>I have a dream~</a:t>
            </a:r>
            <a:endParaRPr lang="zh-CN" alt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9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sp>
        <p:nvSpPr>
          <p:cNvPr id="10246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5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2" descr="http://game.u258.net/industry/UploadFiles_5667/200705/2007523453198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600" y="1143000"/>
            <a:ext cx="27559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452538" y="5286388"/>
            <a:ext cx="294503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itchFamily="34" charset="-128"/>
              </a:rPr>
              <a:t>Qiao</a:t>
            </a:r>
            <a:r>
              <a:rPr lang="en-US" altLang="zh-C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en-US" altLang="zh-CN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itchFamily="34" charset="-128"/>
              </a:rPr>
              <a:t>Feng</a:t>
            </a:r>
            <a:endParaRPr lang="en-US" altLang="zh-CN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3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sp>
        <p:nvSpPr>
          <p:cNvPr id="1127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  <p:pic>
        <p:nvPicPr>
          <p:cNvPr id="20482" name="Picture 2" descr="http://img2.mtime.com/mg/2008/51/612682bd-1590-47bc-902c-be4050ea975d.jpg"/>
          <p:cNvPicPr>
            <a:picLocks noChangeAspect="1" noChangeArrowheads="1"/>
          </p:cNvPicPr>
          <p:nvPr/>
        </p:nvPicPr>
        <p:blipFill>
          <a:blip r:embed="rId4"/>
          <a:srcRect l="7526" t="11777" r="7526" b="11777"/>
          <a:stretch>
            <a:fillRect/>
          </a:stretch>
        </p:blipFill>
        <p:spPr bwMode="auto">
          <a:xfrm>
            <a:off x="5507038" y="1143000"/>
            <a:ext cx="30353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6453198" y="5286388"/>
            <a:ext cx="112723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itchFamily="34" charset="-128"/>
              </a:rPr>
              <a:t>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90488"/>
            <a:ext cx="61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www\Desktop\无标题.png"/>
          <p:cNvPicPr>
            <a:picLocks noChangeAspect="1" noChangeArrowheads="1"/>
          </p:cNvPicPr>
          <p:nvPr/>
        </p:nvPicPr>
        <p:blipFill>
          <a:blip r:embed="rId4"/>
          <a:srcRect l="9727" r="14104"/>
          <a:stretch>
            <a:fillRect/>
          </a:stretch>
        </p:blipFill>
        <p:spPr bwMode="auto">
          <a:xfrm>
            <a:off x="238092" y="839770"/>
            <a:ext cx="4560016" cy="542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页脚占位符 6"/>
          <p:cNvSpPr txBox="1">
            <a:spLocks noGrp="1"/>
          </p:cNvSpPr>
          <p:nvPr/>
        </p:nvSpPr>
        <p:spPr bwMode="auto">
          <a:xfrm>
            <a:off x="1523976" y="142876"/>
            <a:ext cx="7000924" cy="4286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MS PGothic" pitchFamily="34" charset="-128"/>
              </a:rPr>
              <a:t>ANHUI HAOJIE PLASTIC &amp; RUBBER PRODUCTS CO., LTD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MS PGothic" pitchFamily="34" charset="-128"/>
            </a:endParaRPr>
          </a:p>
        </p:txBody>
      </p:sp>
      <p:sp>
        <p:nvSpPr>
          <p:cNvPr id="12293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09813" y="6357938"/>
            <a:ext cx="5857875" cy="428625"/>
          </a:xfrm>
          <a:noFill/>
        </p:spPr>
        <p:txBody>
          <a:bodyPr/>
          <a:lstStyle/>
          <a:p>
            <a:r>
              <a:rPr lang="en-US" altLang="ja-JP" sz="3200" smtClean="0">
                <a:latin typeface="Rage Italic" pitchFamily="66" charset="0"/>
                <a:ea typeface="宋体" pitchFamily="2" charset="-122"/>
              </a:rPr>
              <a:t>Your   hands,   HAOJIE   care</a:t>
            </a:r>
          </a:p>
        </p:txBody>
      </p:sp>
      <p:pic>
        <p:nvPicPr>
          <p:cNvPr id="19457" name="Picture 1" descr="C:\Users\www\Desktop\490996_152345003020_2_副本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4588" y="2000250"/>
            <a:ext cx="478472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东方纹理图案设计模板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东方纹理图案设计模板</Template>
  <TotalTime>1542</TotalTime>
  <Words>563</Words>
  <Application>Microsoft Office PowerPoint</Application>
  <PresentationFormat>A4 纸张(210x297 毫米)</PresentationFormat>
  <Paragraphs>203</Paragraphs>
  <Slides>26</Slides>
  <Notes>4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东方纹理图案设计模板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</dc:creator>
  <cp:lastModifiedBy>www</cp:lastModifiedBy>
  <cp:revision>155</cp:revision>
  <dcterms:created xsi:type="dcterms:W3CDTF">2012-05-05T13:36:00Z</dcterms:created>
  <dcterms:modified xsi:type="dcterms:W3CDTF">2012-05-11T10:52:48Z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TC011962412052</vt:lpwstr>
  </property>
</Properties>
</file>